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1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2"/>
    <p:sldId id="265" r:id="rId13"/>
    <p:sldId id="266" r:id="rId14"/>
    <p:sldId id="267" r:id="rId15"/>
    <p:sldId id="268" r:id="rId16"/>
    <p:sldId id="269" r:id="rId17"/>
    <p:sldId id="270" r:id="rId18"/>
  </p:sldIdLst>
  <p:sldSz cx="9144000" cy="6858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kumimoji="0" sz="24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libri" panose="020F0502020204030204"/>
        <a:ea typeface="Calibri" panose="020F0502020204030204"/>
        <a:cs typeface="Calibri" panose="020F0502020204030204"/>
        <a:sym typeface="Calibri" panose="020F0502020204030204"/>
      </a:defRPr>
    </a:lvl1pPr>
    <a:lvl2pPr marL="0" marR="0" indent="457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kumimoji="0" sz="24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libri" panose="020F0502020204030204"/>
        <a:ea typeface="Calibri" panose="020F0502020204030204"/>
        <a:cs typeface="Calibri" panose="020F0502020204030204"/>
        <a:sym typeface="Calibri" panose="020F0502020204030204"/>
      </a:defRPr>
    </a:lvl2pPr>
    <a:lvl3pPr marL="0" marR="0" indent="914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kumimoji="0" sz="24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libri" panose="020F0502020204030204"/>
        <a:ea typeface="Calibri" panose="020F0502020204030204"/>
        <a:cs typeface="Calibri" panose="020F0502020204030204"/>
        <a:sym typeface="Calibri" panose="020F0502020204030204"/>
      </a:defRPr>
    </a:lvl3pPr>
    <a:lvl4pPr marL="0" marR="0" indent="1371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kumimoji="0" sz="24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libri" panose="020F0502020204030204"/>
        <a:ea typeface="Calibri" panose="020F0502020204030204"/>
        <a:cs typeface="Calibri" panose="020F0502020204030204"/>
        <a:sym typeface="Calibri" panose="020F0502020204030204"/>
      </a:defRPr>
    </a:lvl4pPr>
    <a:lvl5pPr marL="0" marR="0" indent="18288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kumimoji="0" sz="24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libri" panose="020F0502020204030204"/>
        <a:ea typeface="Calibri" panose="020F0502020204030204"/>
        <a:cs typeface="Calibri" panose="020F0502020204030204"/>
        <a:sym typeface="Calibri" panose="020F0502020204030204"/>
      </a:defRPr>
    </a:lvl5pPr>
    <a:lvl6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kumimoji="0" sz="24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libri" panose="020F0502020204030204"/>
        <a:ea typeface="Calibri" panose="020F0502020204030204"/>
        <a:cs typeface="Calibri" panose="020F0502020204030204"/>
        <a:sym typeface="Calibri" panose="020F0502020204030204"/>
      </a:defRPr>
    </a:lvl6pPr>
    <a:lvl7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kumimoji="0" sz="24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libri" panose="020F0502020204030204"/>
        <a:ea typeface="Calibri" panose="020F0502020204030204"/>
        <a:cs typeface="Calibri" panose="020F0502020204030204"/>
        <a:sym typeface="Calibri" panose="020F0502020204030204"/>
      </a:defRPr>
    </a:lvl7pPr>
    <a:lvl8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kumimoji="0" sz="24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libri" panose="020F0502020204030204"/>
        <a:ea typeface="Calibri" panose="020F0502020204030204"/>
        <a:cs typeface="Calibri" panose="020F0502020204030204"/>
        <a:sym typeface="Calibri" panose="020F0502020204030204"/>
      </a:defRPr>
    </a:lvl8pPr>
    <a:lvl9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kumimoji="0" sz="24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libri" panose="020F0502020204030204"/>
        <a:ea typeface="Calibri" panose="020F0502020204030204"/>
        <a:cs typeface="Calibri" panose="020F0502020204030204"/>
        <a:sym typeface="Calibri" panose="020F0502020204030204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940675A-B579-460E-94D1-54222C63F5D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20" Type="http://schemas.openxmlformats.org/officeDocument/2006/relationships/viewProps" Target="viewProps.xml"/><Relationship Id="rId2" Type="http://schemas.openxmlformats.org/officeDocument/2006/relationships/theme" Target="theme/theme1.xml"/><Relationship Id="rId19" Type="http://schemas.openxmlformats.org/officeDocument/2006/relationships/presProps" Target="presProps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/>
        </p:txBody>
      </p:sp>
      <p:sp>
        <p:nvSpPr>
          <p:cNvPr id="27" name="Shape 27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/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latinLnBrk="0">
      <a:defRPr>
        <a:latin typeface="+mn-lt"/>
        <a:ea typeface="+mn-ea"/>
        <a:cs typeface="+mn-cs"/>
        <a:sym typeface="Helvetica Neue"/>
      </a:defRPr>
    </a:lvl1pPr>
    <a:lvl2pPr indent="228600" latinLnBrk="0">
      <a:defRPr>
        <a:latin typeface="+mn-lt"/>
        <a:ea typeface="+mn-ea"/>
        <a:cs typeface="+mn-cs"/>
        <a:sym typeface="Helvetica Neue"/>
      </a:defRPr>
    </a:lvl2pPr>
    <a:lvl3pPr indent="457200" latinLnBrk="0">
      <a:defRPr>
        <a:latin typeface="+mn-lt"/>
        <a:ea typeface="+mn-ea"/>
        <a:cs typeface="+mn-cs"/>
        <a:sym typeface="Helvetica Neue"/>
      </a:defRPr>
    </a:lvl3pPr>
    <a:lvl4pPr indent="685800" latinLnBrk="0">
      <a:defRPr>
        <a:latin typeface="+mn-lt"/>
        <a:ea typeface="+mn-ea"/>
        <a:cs typeface="+mn-cs"/>
        <a:sym typeface="Helvetica Neue"/>
      </a:defRPr>
    </a:lvl4pPr>
    <a:lvl5pPr indent="914400" latinLnBrk="0">
      <a:defRPr>
        <a:latin typeface="+mn-lt"/>
        <a:ea typeface="+mn-ea"/>
        <a:cs typeface="+mn-cs"/>
        <a:sym typeface="Helvetica Neue"/>
      </a:defRPr>
    </a:lvl5pPr>
    <a:lvl6pPr indent="1143000" latinLnBrk="0">
      <a:defRPr>
        <a:latin typeface="+mn-lt"/>
        <a:ea typeface="+mn-ea"/>
        <a:cs typeface="+mn-cs"/>
        <a:sym typeface="Helvetica Neue"/>
      </a:defRPr>
    </a:lvl6pPr>
    <a:lvl7pPr indent="1371600" latinLnBrk="0">
      <a:defRPr>
        <a:latin typeface="+mn-lt"/>
        <a:ea typeface="+mn-ea"/>
        <a:cs typeface="+mn-cs"/>
        <a:sym typeface="Helvetica Neue"/>
      </a:defRPr>
    </a:lvl7pPr>
    <a:lvl8pPr indent="1600200" latinLnBrk="0">
      <a:defRPr>
        <a:latin typeface="+mn-lt"/>
        <a:ea typeface="+mn-ea"/>
        <a:cs typeface="+mn-cs"/>
        <a:sym typeface="Helvetica Neue"/>
      </a:defRPr>
    </a:lvl8pPr>
    <a:lvl9pPr indent="1828800" latinLnBrk="0">
      <a:defRPr>
        <a:latin typeface="+mn-lt"/>
        <a:ea typeface="+mn-ea"/>
        <a:cs typeface="+mn-cs"/>
        <a:sym typeface="Helvetica Neue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/>
          </p:nvPr>
        </p:nvSpPr>
        <p:spPr/>
      </p:sp>
      <p:sp>
        <p:nvSpPr>
          <p:cNvPr id="3" name="文本占位符 2"/>
          <p:cNvSpPr/>
          <p:nvPr>
            <p:ph type="body" idx="1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幻灯片编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标题文本"/>
          <p:cNvSpPr txBox="1"/>
          <p:nvPr>
            <p:ph type="title" hasCustomPrompt="1"/>
          </p:nvPr>
        </p:nvSpPr>
        <p:spPr>
          <a:xfrm>
            <a:off x="457200" y="274637"/>
            <a:ext cx="8229600" cy="1143001"/>
          </a:xfrm>
          <a:prstGeom prst="rect">
            <a:avLst/>
          </a:prstGeom>
        </p:spPr>
        <p:txBody>
          <a:bodyPr anchor="t">
            <a:normAutofit/>
          </a:bodyPr>
          <a:lstStyle/>
          <a:p>
            <a:r>
              <a:t>标题文本</a:t>
            </a:r>
          </a:p>
        </p:txBody>
      </p:sp>
      <p:sp>
        <p:nvSpPr>
          <p:cNvPr id="19" name="正文级别 1…"/>
          <p:cNvSpPr txBox="1"/>
          <p:nvPr>
            <p:ph type="body" idx="1" hasCustomPrompt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正文级别 1</a:t>
            </a:r>
          </a:p>
          <a:p>
            <a:pPr lvl="1"/>
            <a:r>
              <a:t>正文级别 2</a:t>
            </a:r>
          </a:p>
          <a:p>
            <a:pPr lvl="2"/>
            <a:r>
              <a:t>正文级别 3</a:t>
            </a:r>
          </a:p>
          <a:p>
            <a:pPr lvl="3"/>
            <a:r>
              <a:t>正文级别 4</a:t>
            </a:r>
          </a:p>
          <a:p>
            <a:pPr lvl="4"/>
            <a:r>
              <a:t>正文级别 5</a:t>
            </a:r>
          </a:p>
        </p:txBody>
      </p:sp>
      <p:sp>
        <p:nvSpPr>
          <p:cNvPr id="20" name="幻灯片编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文本"/>
          <p:cNvSpPr txBox="1"/>
          <p:nvPr>
            <p:ph type="title"/>
          </p:nvPr>
        </p:nvSpPr>
        <p:spPr>
          <a:xfrm>
            <a:off x="457200" y="92074"/>
            <a:ext cx="8229600" cy="1508126"/>
          </a:xfrm>
          <a:prstGeom prst="rect">
            <a:avLst/>
          </a:prstGeom>
          <a:ln w="12700">
            <a:miter lim="400000"/>
          </a:ln>
        </p:spPr>
        <p:txBody>
          <a:bodyPr lIns="45719" rIns="45719" anchor="ctr"/>
          <a:lstStyle/>
          <a:p>
            <a:r>
              <a:t>标题文本</a:t>
            </a:r>
          </a:p>
        </p:txBody>
      </p:sp>
      <p:sp>
        <p:nvSpPr>
          <p:cNvPr id="3" name="正文级别 1…"/>
          <p:cNvSpPr txBox="1"/>
          <p:nvPr>
            <p:ph type="body" idx="1"/>
          </p:nvPr>
        </p:nvSpPr>
        <p:spPr>
          <a:xfrm>
            <a:off x="457200" y="1600200"/>
            <a:ext cx="8229600" cy="5257800"/>
          </a:xfrm>
          <a:prstGeom prst="rect">
            <a:avLst/>
          </a:prstGeom>
          <a:ln w="12700">
            <a:miter lim="400000"/>
          </a:ln>
        </p:spPr>
        <p:txBody>
          <a:bodyPr lIns="45719" rIns="45719"/>
          <a:lstStyle/>
          <a:p>
            <a:r>
              <a:t>正文级别 1</a:t>
            </a:r>
          </a:p>
          <a:p>
            <a:pPr lvl="1"/>
            <a:r>
              <a:t>正文级别 2</a:t>
            </a:r>
          </a:p>
          <a:p>
            <a:pPr lvl="2"/>
            <a:r>
              <a:t>正文级别 3</a:t>
            </a:r>
          </a:p>
          <a:p>
            <a:pPr lvl="3"/>
            <a:r>
              <a:t>正文级别 4</a:t>
            </a:r>
          </a:p>
          <a:p>
            <a:pPr lvl="4"/>
            <a:r>
              <a:t>正文级别 5</a:t>
            </a:r>
          </a:p>
        </p:txBody>
      </p:sp>
      <p:sp>
        <p:nvSpPr>
          <p:cNvPr id="4" name="幻灯片编号"/>
          <p:cNvSpPr txBox="1"/>
          <p:nvPr>
            <p:ph type="sldNum" sz="quarter" idx="2"/>
          </p:nvPr>
        </p:nvSpPr>
        <p:spPr>
          <a:xfrm>
            <a:off x="4419600" y="6172200"/>
            <a:ext cx="2133600" cy="368301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 anchor="ctr">
            <a:spAutoFit/>
          </a:bodyPr>
          <a:lstStyle>
            <a:lvl1pPr algn="r">
              <a:defRPr sz="1200">
                <a:latin typeface="Times New Roman" panose="02020603050405020304"/>
                <a:ea typeface="Times New Roman" panose="02020603050405020304"/>
                <a:cs typeface="Times New Roman" panose="02020603050405020304"/>
                <a:sym typeface="Times New Roman" panose="02020603050405020304"/>
              </a:defRPr>
            </a:lvl1pPr>
          </a:lstStyle>
          <a:p>
            <a:fld id="{86CB4B4D-7CA3-9044-876B-883B54F8677D}" type="slidenum">
              <a:rPr/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ransition spd="med"/>
  <p:txStyles>
    <p:titleStyle>
      <a:lvl1pPr marL="914400" marR="0" indent="-9144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Calibri" panose="020F0502020204030204"/>
          <a:ea typeface="Calibri" panose="020F0502020204030204"/>
          <a:cs typeface="Calibri" panose="020F0502020204030204"/>
          <a:sym typeface="Calibri" panose="020F0502020204030204"/>
        </a:defRPr>
      </a:lvl1pPr>
      <a:lvl2pPr marL="914400" marR="0" indent="-9144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Calibri" panose="020F0502020204030204"/>
          <a:ea typeface="Calibri" panose="020F0502020204030204"/>
          <a:cs typeface="Calibri" panose="020F0502020204030204"/>
          <a:sym typeface="Calibri" panose="020F0502020204030204"/>
        </a:defRPr>
      </a:lvl2pPr>
      <a:lvl3pPr marL="914400" marR="0" indent="-9144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Calibri" panose="020F0502020204030204"/>
          <a:ea typeface="Calibri" panose="020F0502020204030204"/>
          <a:cs typeface="Calibri" panose="020F0502020204030204"/>
          <a:sym typeface="Calibri" panose="020F0502020204030204"/>
        </a:defRPr>
      </a:lvl3pPr>
      <a:lvl4pPr marL="914400" marR="0" indent="-9144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Calibri" panose="020F0502020204030204"/>
          <a:ea typeface="Calibri" panose="020F0502020204030204"/>
          <a:cs typeface="Calibri" panose="020F0502020204030204"/>
          <a:sym typeface="Calibri" panose="020F0502020204030204"/>
        </a:defRPr>
      </a:lvl4pPr>
      <a:lvl5pPr marL="914400" marR="0" indent="-9144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Calibri" panose="020F0502020204030204"/>
          <a:ea typeface="Calibri" panose="020F0502020204030204"/>
          <a:cs typeface="Calibri" panose="020F0502020204030204"/>
          <a:sym typeface="Calibri" panose="020F0502020204030204"/>
        </a:defRPr>
      </a:lvl5pPr>
      <a:lvl6pPr marL="914400" marR="0" indent="-4572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Calibri" panose="020F0502020204030204"/>
          <a:ea typeface="Calibri" panose="020F0502020204030204"/>
          <a:cs typeface="Calibri" panose="020F0502020204030204"/>
          <a:sym typeface="Calibri" panose="020F0502020204030204"/>
        </a:defRPr>
      </a:lvl6pPr>
      <a:lvl7pPr marL="91440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Calibri" panose="020F0502020204030204"/>
          <a:ea typeface="Calibri" panose="020F0502020204030204"/>
          <a:cs typeface="Calibri" panose="020F0502020204030204"/>
          <a:sym typeface="Calibri" panose="020F0502020204030204"/>
        </a:defRPr>
      </a:lvl7pPr>
      <a:lvl8pPr marL="914400" marR="0" indent="4572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Calibri" panose="020F0502020204030204"/>
          <a:ea typeface="Calibri" panose="020F0502020204030204"/>
          <a:cs typeface="Calibri" panose="020F0502020204030204"/>
          <a:sym typeface="Calibri" panose="020F0502020204030204"/>
        </a:defRPr>
      </a:lvl8pPr>
      <a:lvl9pPr marL="914400" marR="0" indent="9144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Calibri" panose="020F0502020204030204"/>
          <a:ea typeface="Calibri" panose="020F0502020204030204"/>
          <a:cs typeface="Calibri" panose="020F0502020204030204"/>
          <a:sym typeface="Calibri" panose="020F0502020204030204"/>
        </a:defRPr>
      </a:lvl9pPr>
    </p:titleStyle>
    <p:bodyStyle>
      <a:lvl1pPr marL="342900" marR="0" indent="-342900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 typeface="Arial" panose="020B0604020202020204"/>
        <a:buChar char="»"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Calibri" panose="020F0502020204030204"/>
          <a:ea typeface="Calibri" panose="020F0502020204030204"/>
          <a:cs typeface="Calibri" panose="020F0502020204030204"/>
          <a:sym typeface="Calibri" panose="020F0502020204030204"/>
        </a:defRPr>
      </a:lvl1pPr>
      <a:lvl2pPr marL="783590" marR="0" indent="-326390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 typeface="Arial" panose="020B0604020202020204"/>
        <a:buChar char="–"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Calibri" panose="020F0502020204030204"/>
          <a:ea typeface="Calibri" panose="020F0502020204030204"/>
          <a:cs typeface="Calibri" panose="020F0502020204030204"/>
          <a:sym typeface="Calibri" panose="020F0502020204030204"/>
        </a:defRPr>
      </a:lvl2pPr>
      <a:lvl3pPr marL="1219200" marR="0" indent="-304800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 typeface="Arial" panose="020B0604020202020204"/>
        <a:buChar char="•"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Calibri" panose="020F0502020204030204"/>
          <a:ea typeface="Calibri" panose="020F0502020204030204"/>
          <a:cs typeface="Calibri" panose="020F0502020204030204"/>
          <a:sym typeface="Calibri" panose="020F0502020204030204"/>
        </a:defRPr>
      </a:lvl3pPr>
      <a:lvl4pPr marL="1737360" marR="0" indent="-365760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 typeface="Arial" panose="020B0604020202020204"/>
        <a:buChar char="–"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Calibri" panose="020F0502020204030204"/>
          <a:ea typeface="Calibri" panose="020F0502020204030204"/>
          <a:cs typeface="Calibri" panose="020F0502020204030204"/>
          <a:sym typeface="Calibri" panose="020F0502020204030204"/>
        </a:defRPr>
      </a:lvl4pPr>
      <a:lvl5pPr marL="2235200" marR="0" indent="-406400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 typeface="Arial" panose="020B0604020202020204"/>
        <a:buChar char="»"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Calibri" panose="020F0502020204030204"/>
          <a:ea typeface="Calibri" panose="020F0502020204030204"/>
          <a:cs typeface="Calibri" panose="020F0502020204030204"/>
          <a:sym typeface="Calibri" panose="020F0502020204030204"/>
        </a:defRPr>
      </a:lvl5pPr>
      <a:lvl6pPr marL="2692400" marR="0" indent="-406400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 typeface="Arial" panose="020B0604020202020204"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Calibri" panose="020F0502020204030204"/>
          <a:ea typeface="Calibri" panose="020F0502020204030204"/>
          <a:cs typeface="Calibri" panose="020F0502020204030204"/>
          <a:sym typeface="Calibri" panose="020F0502020204030204"/>
        </a:defRPr>
      </a:lvl6pPr>
      <a:lvl7pPr marL="3149600" marR="0" indent="-406400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 typeface="Arial" panose="020B0604020202020204"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Calibri" panose="020F0502020204030204"/>
          <a:ea typeface="Calibri" panose="020F0502020204030204"/>
          <a:cs typeface="Calibri" panose="020F0502020204030204"/>
          <a:sym typeface="Calibri" panose="020F0502020204030204"/>
        </a:defRPr>
      </a:lvl7pPr>
      <a:lvl8pPr marL="3606800" marR="0" indent="-406400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 typeface="Arial" panose="020B0604020202020204"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Calibri" panose="020F0502020204030204"/>
          <a:ea typeface="Calibri" panose="020F0502020204030204"/>
          <a:cs typeface="Calibri" panose="020F0502020204030204"/>
          <a:sym typeface="Calibri" panose="020F0502020204030204"/>
        </a:defRPr>
      </a:lvl8pPr>
      <a:lvl9pPr marL="4064000" marR="0" indent="-406400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 typeface="Arial" panose="020B0604020202020204"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Calibri" panose="020F0502020204030204"/>
          <a:ea typeface="Calibri" panose="020F0502020204030204"/>
          <a:cs typeface="Calibri" panose="020F0502020204030204"/>
          <a:sym typeface="Calibri" panose="020F0502020204030204"/>
        </a:defRPr>
      </a:lvl9pPr>
    </p:bodyStyle>
    <p:otherStyle>
      <a:lvl1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Times New Roman" panose="02020603050405020304"/>
        </a:defRPr>
      </a:lvl1pPr>
      <a:lvl2pPr marL="0" marR="0" indent="457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Times New Roman" panose="02020603050405020304"/>
        </a:defRPr>
      </a:lvl2pPr>
      <a:lvl3pPr marL="0" marR="0" indent="914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Times New Roman" panose="02020603050405020304"/>
        </a:defRPr>
      </a:lvl3pPr>
      <a:lvl4pPr marL="0" marR="0" indent="1371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Times New Roman" panose="02020603050405020304"/>
        </a:defRPr>
      </a:lvl4pPr>
      <a:lvl5pPr marL="0" marR="0" indent="18288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Times New Roman" panose="02020603050405020304"/>
        </a:defRPr>
      </a:lvl5pPr>
      <a:lvl6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Times New Roman" panose="02020603050405020304"/>
        </a:defRPr>
      </a:lvl6pPr>
      <a:lvl7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Times New Roman" panose="02020603050405020304"/>
        </a:defRPr>
      </a:lvl7pPr>
      <a:lvl8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Times New Roman" panose="02020603050405020304"/>
        </a:defRPr>
      </a:lvl8pPr>
      <a:lvl9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Times New Roman" panose="02020603050405020304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7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8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9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4.png"/><Relationship Id="rId1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Lesson 8"/>
          <p:cNvSpPr txBox="1"/>
          <p:nvPr/>
        </p:nvSpPr>
        <p:spPr>
          <a:xfrm>
            <a:off x="1044575" y="862330"/>
            <a:ext cx="3600450" cy="1248410"/>
          </a:xfrm>
          <a:prstGeom prst="rect">
            <a:avLst/>
          </a:prstGeom>
          <a:ln w="12700">
            <a:miter lim="400000"/>
          </a:ln>
        </p:spPr>
        <p:txBody>
          <a:bodyPr lIns="0" tIns="0" rIns="0" bIns="0" anchor="ctr">
            <a:normAutofit/>
          </a:bodyPr>
          <a:lstStyle>
            <a:lvl1pPr algn="ctr" defTabSz="758825">
              <a:defRPr sz="7055">
                <a:solidFill>
                  <a:srgbClr val="0000FF"/>
                </a:solidFill>
                <a:effectLst>
                  <a:outerShdw blurRad="52705" dist="29814" dir="2700000" rotWithShape="0">
                    <a:srgbClr val="C0C0C0">
                      <a:alpha val="80000"/>
                    </a:srgb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宋体" panose="02010600030101010101" pitchFamily="2" charset="-122"/>
              </a:defRPr>
            </a:lvl1pPr>
          </a:lstStyle>
          <a:p>
            <a:r>
              <a:rPr>
                <a:latin typeface="Times New Roman" panose="02020603050405020304" charset="0"/>
              </a:rPr>
              <a:t>Lesson 8</a:t>
            </a:r>
            <a:endParaRPr>
              <a:latin typeface="Times New Roman" panose="02020603050405020304" charset="0"/>
            </a:endParaRPr>
          </a:p>
        </p:txBody>
      </p:sp>
      <p:sp>
        <p:nvSpPr>
          <p:cNvPr id="30" name="Again,please!"/>
          <p:cNvSpPr txBox="1"/>
          <p:nvPr/>
        </p:nvSpPr>
        <p:spPr>
          <a:xfrm>
            <a:off x="1567180" y="2110740"/>
            <a:ext cx="6288405" cy="2098675"/>
          </a:xfrm>
          <a:prstGeom prst="rect">
            <a:avLst/>
          </a:prstGeom>
          <a:ln w="12700">
            <a:miter lim="400000"/>
          </a:ln>
        </p:spPr>
        <p:txBody>
          <a:bodyPr lIns="0" tIns="0" rIns="0" bIns="0" anchor="ctr"/>
          <a:lstStyle>
            <a:lvl1pPr algn="ctr" defTabSz="410845">
              <a:defRPr sz="7425">
                <a:ln w="1928">
                  <a:solidFill>
                    <a:srgbClr val="FF0000"/>
                  </a:solidFill>
                </a:ln>
                <a:solidFill>
                  <a:srgbClr val="FF0000"/>
                </a:solidFill>
                <a:effectLst>
                  <a:outerShdw blurRad="28575" dist="24246" dir="2700000" rotWithShape="0">
                    <a:srgbClr val="9999FF">
                      <a:alpha val="80000"/>
                    </a:srgb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宋体" panose="02010600030101010101" pitchFamily="2" charset="-122"/>
              </a:defRPr>
            </a:lvl1pPr>
          </a:lstStyle>
          <a:p>
            <a:r>
              <a:rPr sz="8800">
                <a:latin typeface="Times New Roman" panose="02020603050405020304" charset="0"/>
              </a:rPr>
              <a:t>Again,please!</a:t>
            </a:r>
            <a:endParaRPr sz="8800">
              <a:latin typeface="Times New Roman" panose="0202060305040502030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iterate type="el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dur="indefinite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2" nodeType="clickEffect">
                                  <p:stCondLst>
                                    <p:cond delay="0"/>
                                  </p:stCondLst>
                                  <p:iterate type="el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" dur="indefinite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2" animBg="1" advAuto="0"/>
      <p:bldP spid="29" grpId="1" animBg="1" advAuto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Let's do some exercise!"/>
          <p:cNvSpPr txBox="1"/>
          <p:nvPr/>
        </p:nvSpPr>
        <p:spPr>
          <a:xfrm>
            <a:off x="827087" y="1628775"/>
            <a:ext cx="7489826" cy="2305050"/>
          </a:xfrm>
          <a:prstGeom prst="rect">
            <a:avLst/>
          </a:prstGeom>
          <a:ln w="12700">
            <a:miter lim="400000"/>
          </a:ln>
        </p:spPr>
        <p:txBody>
          <a:bodyPr lIns="0" tIns="0" rIns="0" bIns="0" anchor="ctr">
            <a:normAutofit/>
          </a:bodyPr>
          <a:lstStyle>
            <a:lvl1pPr algn="ctr" defTabSz="383540">
              <a:defRPr sz="7600">
                <a:ln w="3360">
                  <a:solidFill>
                    <a:srgbClr val="FF00FF"/>
                  </a:solidFill>
                </a:ln>
                <a:solidFill>
                  <a:srgbClr val="FF00FF"/>
                </a:solidFill>
                <a:effectLst>
                  <a:outerShdw blurRad="26669" dist="15086" dir="2700000" rotWithShape="0">
                    <a:srgbClr val="990000"/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宋体" panose="02010600030101010101" pitchFamily="2" charset="-122"/>
              </a:defRPr>
            </a:lvl1pPr>
          </a:lstStyle>
          <a:p>
            <a:r>
              <a:t>Let's do some exercise!</a:t>
            </a:r>
          </a:p>
        </p:txBody>
      </p:sp>
    </p:spTree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1.Mary is ________than Jing…"/>
          <p:cNvSpPr txBox="1"/>
          <p:nvPr>
            <p:ph type="body" idx="1"/>
          </p:nvPr>
        </p:nvSpPr>
        <p:spPr>
          <a:xfrm>
            <a:off x="1060450" y="1125537"/>
            <a:ext cx="7772400" cy="4606926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</a:ln>
        </p:spPr>
        <p:txBody>
          <a:bodyPr/>
          <a:lstStyle/>
          <a:p>
            <a:pPr>
              <a:lnSpc>
                <a:spcPct val="90000"/>
              </a:lnSpc>
              <a:spcBef>
                <a:spcPts val="600"/>
              </a:spcBef>
              <a:buChar char="•"/>
              <a:defRPr sz="2800"/>
            </a:pPr>
            <a:r>
              <a:t>1.Mary is ________than Jing </a:t>
            </a:r>
          </a:p>
          <a:p>
            <a:pPr>
              <a:lnSpc>
                <a:spcPct val="90000"/>
              </a:lnSpc>
              <a:spcBef>
                <a:spcPts val="600"/>
              </a:spcBef>
              <a:buChar char="•"/>
              <a:defRPr sz="2800"/>
            </a:pPr>
            <a:r>
              <a:t>  a. taller    b. tall   c. short      d. young</a:t>
            </a:r>
          </a:p>
          <a:p>
            <a:pPr>
              <a:lnSpc>
                <a:spcPct val="90000"/>
              </a:lnSpc>
              <a:spcBef>
                <a:spcPts val="600"/>
              </a:spcBef>
              <a:buChar char="•"/>
              <a:defRPr sz="2800"/>
            </a:pPr>
            <a:r>
              <a:t>2.My mother is ______than my grandmother.</a:t>
            </a:r>
          </a:p>
          <a:p>
            <a:pPr>
              <a:lnSpc>
                <a:spcPct val="90000"/>
              </a:lnSpc>
              <a:spcBef>
                <a:spcPts val="600"/>
              </a:spcBef>
              <a:buChar char="•"/>
              <a:defRPr sz="2800"/>
            </a:pPr>
            <a:r>
              <a:t>  a. young  b. younger   c. old…   d. older</a:t>
            </a:r>
          </a:p>
          <a:p>
            <a:pPr>
              <a:lnSpc>
                <a:spcPct val="90000"/>
              </a:lnSpc>
              <a:spcBef>
                <a:spcPts val="600"/>
              </a:spcBef>
              <a:buChar char="•"/>
              <a:defRPr sz="2800"/>
            </a:pPr>
            <a:r>
              <a:t>3.What ______they do?</a:t>
            </a:r>
          </a:p>
          <a:p>
            <a:pPr>
              <a:lnSpc>
                <a:spcPct val="90000"/>
              </a:lnSpc>
              <a:spcBef>
                <a:spcPts val="600"/>
              </a:spcBef>
              <a:buChar char="•"/>
              <a:defRPr sz="2800"/>
            </a:pPr>
            <a:r>
              <a:t>a. are     b. do      c. does    d. is</a:t>
            </a:r>
          </a:p>
          <a:p>
            <a:pPr>
              <a:lnSpc>
                <a:spcPct val="90000"/>
              </a:lnSpc>
              <a:spcBef>
                <a:spcPts val="600"/>
              </a:spcBef>
              <a:buChar char="•"/>
              <a:defRPr sz="2800"/>
            </a:pPr>
            <a:r>
              <a:t>4.My uncle likes ______on the computer.</a:t>
            </a:r>
          </a:p>
          <a:p>
            <a:pPr>
              <a:lnSpc>
                <a:spcPct val="90000"/>
              </a:lnSpc>
              <a:spcBef>
                <a:spcPts val="600"/>
              </a:spcBef>
              <a:buChar char="•"/>
              <a:defRPr sz="2800"/>
            </a:pPr>
            <a:r>
              <a:t>a. work    b. working   c. to work  d. worked</a:t>
            </a:r>
          </a:p>
          <a:p>
            <a:pPr>
              <a:lnSpc>
                <a:spcPct val="90000"/>
              </a:lnSpc>
              <a:spcBef>
                <a:spcPts val="600"/>
              </a:spcBef>
              <a:buChar char="•"/>
              <a:defRPr sz="2800"/>
            </a:pPr>
            <a:r>
              <a:t>5.We are the twins ,we look _______same</a:t>
            </a:r>
          </a:p>
          <a:p>
            <a:pPr>
              <a:lnSpc>
                <a:spcPct val="90000"/>
              </a:lnSpc>
              <a:spcBef>
                <a:spcPts val="600"/>
              </a:spcBef>
              <a:buChar char="•"/>
              <a:defRPr sz="2800"/>
            </a:pPr>
            <a:r>
              <a:t>a. a        b. the          .c./      d. an</a:t>
            </a:r>
          </a:p>
        </p:txBody>
      </p:sp>
      <p:sp>
        <p:nvSpPr>
          <p:cNvPr id="115" name="a"/>
          <p:cNvSpPr txBox="1"/>
          <p:nvPr/>
        </p:nvSpPr>
        <p:spPr>
          <a:xfrm>
            <a:off x="3594100" y="1052512"/>
            <a:ext cx="863600" cy="544077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>
            <a:lvl1pPr>
              <a:spcBef>
                <a:spcPts val="1900"/>
              </a:spcBef>
              <a:defRPr sz="3200">
                <a:solidFill>
                  <a:srgbClr val="FF00FF"/>
                </a:solidFill>
                <a:latin typeface="Times New Roman" panose="02020603050405020304"/>
                <a:ea typeface="Times New Roman" panose="02020603050405020304"/>
                <a:cs typeface="Times New Roman" panose="02020603050405020304"/>
                <a:sym typeface="Times New Roman" panose="02020603050405020304"/>
              </a:defRPr>
            </a:lvl1pPr>
          </a:lstStyle>
          <a:p>
            <a:r>
              <a:t>a</a:t>
            </a:r>
          </a:p>
        </p:txBody>
      </p:sp>
      <p:sp>
        <p:nvSpPr>
          <p:cNvPr id="116" name="b"/>
          <p:cNvSpPr txBox="1"/>
          <p:nvPr/>
        </p:nvSpPr>
        <p:spPr>
          <a:xfrm>
            <a:off x="4373562" y="1989137"/>
            <a:ext cx="863601" cy="544077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>
            <a:lvl1pPr>
              <a:spcBef>
                <a:spcPts val="1900"/>
              </a:spcBef>
              <a:defRPr sz="3200">
                <a:solidFill>
                  <a:srgbClr val="FF00FF"/>
                </a:solidFill>
                <a:latin typeface="Times New Roman" panose="02020603050405020304"/>
                <a:ea typeface="Times New Roman" panose="02020603050405020304"/>
                <a:cs typeface="Times New Roman" panose="02020603050405020304"/>
                <a:sym typeface="Times New Roman" panose="02020603050405020304"/>
              </a:defRPr>
            </a:lvl1pPr>
          </a:lstStyle>
          <a:p>
            <a:r>
              <a:t>b</a:t>
            </a:r>
          </a:p>
        </p:txBody>
      </p:sp>
      <p:sp>
        <p:nvSpPr>
          <p:cNvPr id="117" name="b"/>
          <p:cNvSpPr txBox="1"/>
          <p:nvPr/>
        </p:nvSpPr>
        <p:spPr>
          <a:xfrm>
            <a:off x="6600825" y="4708525"/>
            <a:ext cx="863600" cy="544076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>
            <a:lvl1pPr>
              <a:spcBef>
                <a:spcPts val="1900"/>
              </a:spcBef>
              <a:defRPr sz="3200">
                <a:solidFill>
                  <a:srgbClr val="FF00FF"/>
                </a:solidFill>
                <a:latin typeface="Times New Roman" panose="02020603050405020304"/>
                <a:ea typeface="Times New Roman" panose="02020603050405020304"/>
                <a:cs typeface="Times New Roman" panose="02020603050405020304"/>
                <a:sym typeface="Times New Roman" panose="02020603050405020304"/>
              </a:defRPr>
            </a:lvl1pPr>
          </a:lstStyle>
          <a:p>
            <a:r>
              <a:t>b</a:t>
            </a:r>
          </a:p>
        </p:txBody>
      </p:sp>
      <p:sp>
        <p:nvSpPr>
          <p:cNvPr id="118" name="b"/>
          <p:cNvSpPr txBox="1"/>
          <p:nvPr/>
        </p:nvSpPr>
        <p:spPr>
          <a:xfrm>
            <a:off x="3114675" y="2852737"/>
            <a:ext cx="863600" cy="544077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>
            <a:lvl1pPr>
              <a:spcBef>
                <a:spcPts val="1900"/>
              </a:spcBef>
              <a:defRPr sz="3200">
                <a:solidFill>
                  <a:srgbClr val="FF00FF"/>
                </a:solidFill>
                <a:latin typeface="Times New Roman" panose="02020603050405020304"/>
                <a:ea typeface="Times New Roman" panose="02020603050405020304"/>
                <a:cs typeface="Times New Roman" panose="02020603050405020304"/>
                <a:sym typeface="Times New Roman" panose="02020603050405020304"/>
              </a:defRPr>
            </a:lvl1pPr>
          </a:lstStyle>
          <a:p>
            <a:r>
              <a:t>b</a:t>
            </a:r>
          </a:p>
        </p:txBody>
      </p:sp>
      <p:sp>
        <p:nvSpPr>
          <p:cNvPr id="119" name="c"/>
          <p:cNvSpPr txBox="1"/>
          <p:nvPr/>
        </p:nvSpPr>
        <p:spPr>
          <a:xfrm>
            <a:off x="4564062" y="3789362"/>
            <a:ext cx="863601" cy="544077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>
            <a:lvl1pPr>
              <a:spcBef>
                <a:spcPts val="1900"/>
              </a:spcBef>
              <a:defRPr sz="3200">
                <a:solidFill>
                  <a:srgbClr val="FF00FF"/>
                </a:solidFill>
                <a:latin typeface="Times New Roman" panose="02020603050405020304"/>
                <a:ea typeface="Times New Roman" panose="02020603050405020304"/>
                <a:cs typeface="Times New Roman" panose="02020603050405020304"/>
                <a:sym typeface="Times New Roman" panose="02020603050405020304"/>
              </a:defRPr>
            </a:lvl1pPr>
          </a:lstStyle>
          <a:p>
            <a:r>
              <a:t>c</a:t>
            </a:r>
          </a:p>
        </p:txBody>
      </p:sp>
      <p:pic>
        <p:nvPicPr>
          <p:cNvPr id="120" name="t_0028.png" descr="t_0028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50850" y="106128"/>
            <a:ext cx="863600" cy="977734"/>
          </a:xfrm>
          <a:prstGeom prst="rect">
            <a:avLst/>
          </a:prstGeom>
          <a:ln w="12700">
            <a:miter lim="400000"/>
            <a:headEnd/>
            <a:tailEnd/>
          </a:ln>
        </p:spPr>
      </p:pic>
      <p:sp>
        <p:nvSpPr>
          <p:cNvPr id="121" name="请选出正确答案"/>
          <p:cNvSpPr txBox="1"/>
          <p:nvPr/>
        </p:nvSpPr>
        <p:spPr>
          <a:xfrm>
            <a:off x="1285875" y="333375"/>
            <a:ext cx="5111750" cy="599440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>
            <a:lvl1pPr>
              <a:spcBef>
                <a:spcPts val="1600"/>
              </a:spcBef>
              <a:defRPr sz="280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宋体" panose="02010600030101010101" pitchFamily="2" charset="-122"/>
              </a:defRPr>
            </a:lvl1pPr>
          </a:lstStyle>
          <a:p>
            <a:pPr>
              <a:defRPr b="1">
                <a:latin typeface="Times New Roman" panose="02020603050405020304"/>
                <a:ea typeface="Times New Roman" panose="02020603050405020304"/>
                <a:cs typeface="Times New Roman" panose="02020603050405020304"/>
                <a:sym typeface="Times New Roman" panose="02020603050405020304"/>
              </a:defRPr>
            </a:pPr>
            <a:r>
              <a:rPr b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宋体" panose="02010600030101010101" pitchFamily="2" charset="-122"/>
              </a:rPr>
              <a:t>请选出正确答案</a:t>
            </a:r>
            <a:endParaRPr b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宋体" panose="02010600030101010101" pitchFamily="2" charset="-122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1" nodeType="clickEffect">
                                  <p:stCondLst>
                                    <p:cond delay="0"/>
                                  </p:stCondLst>
                                  <p:iterate type="el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dur="indefinite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2" nodeType="clickEffect">
                                  <p:stCondLst>
                                    <p:cond delay="0"/>
                                  </p:stCondLst>
                                  <p:iterate type="el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1" dur="indefinite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3" nodeType="clickEffect">
                                  <p:stCondLst>
                                    <p:cond delay="0"/>
                                  </p:stCondLst>
                                  <p:iterate type="el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dur="indefinite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" presetClass="entr" presetSubtype="16" fill="hold" grpId="4" nodeType="clickEffect">
                                  <p:stCondLst>
                                    <p:cond delay="0"/>
                                  </p:stCondLst>
                                  <p:iterate type="el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2" dur="indefinite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" presetClass="entr" presetSubtype="16" fill="hold" grpId="5" nodeType="clickEffect">
                                  <p:stCondLst>
                                    <p:cond delay="0"/>
                                  </p:stCondLst>
                                  <p:iterate type="el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7" dur="indefinite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8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8" grpId="3" animBg="1" advAuto="0"/>
      <p:bldP spid="119" grpId="4" animBg="1" advAuto="0"/>
      <p:bldP spid="117" grpId="5" animBg="1" advAuto="0"/>
      <p:bldP spid="115" grpId="1" animBg="1" advAuto="0"/>
      <p:bldP spid="116" grpId="2" animBg="1" advAuto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1. eat  like    to  dumplings  I…"/>
          <p:cNvSpPr txBox="1"/>
          <p:nvPr>
            <p:ph type="body" idx="1"/>
          </p:nvPr>
        </p:nvSpPr>
        <p:spPr>
          <a:xfrm>
            <a:off x="611187" y="2060575"/>
            <a:ext cx="8228013" cy="415607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</a:ln>
        </p:spPr>
        <p:txBody>
          <a:bodyPr/>
          <a:lstStyle/>
          <a:p>
            <a:pPr>
              <a:buSzTx/>
              <a:buNone/>
            </a:pPr>
            <a:r>
              <a:t>1. eat  like    to  dumplings  I</a:t>
            </a:r>
          </a:p>
          <a:p>
            <a:pPr>
              <a:buSzTx/>
              <a:buNone/>
              <a:defRPr u="sng"/>
            </a:pPr>
          </a:p>
          <a:p>
            <a:pPr>
              <a:buSzTx/>
              <a:buNone/>
            </a:pPr>
            <a:r>
              <a:t>2.  watch  go  a  they  to  movie  to  movie theatre  the </a:t>
            </a:r>
          </a:p>
          <a:p>
            <a:pPr>
              <a:buSzTx/>
              <a:buNone/>
            </a:pPr>
          </a:p>
          <a:p>
            <a:pPr>
              <a:buSzTx/>
              <a:buNone/>
            </a:pPr>
            <a:r>
              <a:t>3. you  to  the  shop  buy  do  pencils  go to </a:t>
            </a:r>
          </a:p>
        </p:txBody>
      </p:sp>
      <p:sp>
        <p:nvSpPr>
          <p:cNvPr id="124" name="连词组句 :"/>
          <p:cNvSpPr txBox="1"/>
          <p:nvPr/>
        </p:nvSpPr>
        <p:spPr>
          <a:xfrm>
            <a:off x="900112" y="908050"/>
            <a:ext cx="3240089" cy="726440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/>
          <a:p>
            <a:pPr>
              <a:spcBef>
                <a:spcPts val="2100"/>
              </a:spcBef>
              <a:defRPr sz="3600" b="1">
                <a:solidFill>
                  <a:srgbClr val="0000FF"/>
                </a:solidFill>
                <a:latin typeface="Times New Roman" panose="02020603050405020304"/>
                <a:ea typeface="Times New Roman" panose="02020603050405020304"/>
                <a:cs typeface="Times New Roman" panose="02020603050405020304"/>
                <a:sym typeface="Times New Roman" panose="02020603050405020304"/>
              </a:defRPr>
            </a:pPr>
            <a:r>
              <a:rPr b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宋体" panose="02010600030101010101" pitchFamily="2" charset="-122"/>
              </a:rPr>
              <a:t>连词组句</a:t>
            </a:r>
            <a:r>
              <a:rPr b="0"/>
              <a:t> :</a:t>
            </a:r>
            <a:endParaRPr b="0"/>
          </a:p>
        </p:txBody>
      </p:sp>
      <p:sp>
        <p:nvSpPr>
          <p:cNvPr id="125" name="They go to the movie theatre to watch a movie."/>
          <p:cNvSpPr txBox="1"/>
          <p:nvPr/>
        </p:nvSpPr>
        <p:spPr>
          <a:xfrm>
            <a:off x="950912" y="4229100"/>
            <a:ext cx="7920038" cy="544076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>
            <a:lvl1pPr>
              <a:spcBef>
                <a:spcPts val="1900"/>
              </a:spcBef>
              <a:defRPr sz="3200">
                <a:solidFill>
                  <a:srgbClr val="FF00FF"/>
                </a:solidFill>
                <a:latin typeface="Times New Roman" panose="02020603050405020304"/>
                <a:ea typeface="Times New Roman" panose="02020603050405020304"/>
                <a:cs typeface="Times New Roman" panose="02020603050405020304"/>
                <a:sym typeface="Times New Roman" panose="02020603050405020304"/>
              </a:defRPr>
            </a:lvl1pPr>
          </a:lstStyle>
          <a:p>
            <a:r>
              <a:t>They go to the movie theatre to watch a movie.</a:t>
            </a:r>
          </a:p>
        </p:txBody>
      </p:sp>
      <p:sp>
        <p:nvSpPr>
          <p:cNvPr id="126" name="I like to eat dumplings."/>
          <p:cNvSpPr txBox="1"/>
          <p:nvPr/>
        </p:nvSpPr>
        <p:spPr>
          <a:xfrm>
            <a:off x="989012" y="2619375"/>
            <a:ext cx="5327651" cy="544076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>
            <a:lvl1pPr>
              <a:spcBef>
                <a:spcPts val="1900"/>
              </a:spcBef>
              <a:defRPr sz="3200">
                <a:solidFill>
                  <a:srgbClr val="FF00FF"/>
                </a:solidFill>
                <a:latin typeface="Times New Roman" panose="02020603050405020304"/>
                <a:ea typeface="Times New Roman" panose="02020603050405020304"/>
                <a:cs typeface="Times New Roman" panose="02020603050405020304"/>
                <a:sym typeface="Times New Roman" panose="02020603050405020304"/>
              </a:defRPr>
            </a:lvl1pPr>
          </a:lstStyle>
          <a:p>
            <a:r>
              <a:t>I like to eat dumplings.</a:t>
            </a:r>
          </a:p>
        </p:txBody>
      </p:sp>
      <p:sp>
        <p:nvSpPr>
          <p:cNvPr id="127" name="You go to the shop to buy pencils."/>
          <p:cNvSpPr txBox="1"/>
          <p:nvPr/>
        </p:nvSpPr>
        <p:spPr>
          <a:xfrm>
            <a:off x="958850" y="5453062"/>
            <a:ext cx="7200900" cy="544077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>
            <a:lvl1pPr>
              <a:spcBef>
                <a:spcPts val="1900"/>
              </a:spcBef>
              <a:defRPr sz="3200">
                <a:solidFill>
                  <a:srgbClr val="FF00FF"/>
                </a:solidFill>
                <a:latin typeface="Times New Roman" panose="02020603050405020304"/>
                <a:ea typeface="Times New Roman" panose="02020603050405020304"/>
                <a:cs typeface="Times New Roman" panose="02020603050405020304"/>
                <a:sym typeface="Times New Roman" panose="02020603050405020304"/>
              </a:defRPr>
            </a:lvl1pPr>
          </a:lstStyle>
          <a:p>
            <a:r>
              <a:t>You go to the shop to buy pencils.</a:t>
            </a:r>
          </a:p>
        </p:txBody>
      </p:sp>
      <p:pic>
        <p:nvPicPr>
          <p:cNvPr id="128" name="图片2.png" descr="图片2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300787" y="908050"/>
            <a:ext cx="1828801" cy="1828800"/>
          </a:xfrm>
          <a:prstGeom prst="rect">
            <a:avLst/>
          </a:prstGeom>
          <a:ln w="12700">
            <a:miter lim="400000"/>
            <a:headEnd/>
            <a:tailEnd/>
          </a:ln>
        </p:spPr>
      </p:pic>
      <p:sp>
        <p:nvSpPr>
          <p:cNvPr id="129" name="线条"/>
          <p:cNvSpPr/>
          <p:nvPr/>
        </p:nvSpPr>
        <p:spPr>
          <a:xfrm>
            <a:off x="1021449" y="3162300"/>
            <a:ext cx="5026282" cy="0"/>
          </a:xfrm>
          <a:prstGeom prst="line">
            <a:avLst/>
          </a:prstGeom>
          <a:ln>
            <a:solidFill>
              <a:srgbClr val="000000"/>
            </a:solidFill>
            <a:miter/>
          </a:ln>
        </p:spPr>
        <p:txBody>
          <a:bodyPr lIns="45719" rIns="45719"/>
          <a:lstStyle/>
          <a:p/>
        </p:txBody>
      </p:sp>
      <p:sp>
        <p:nvSpPr>
          <p:cNvPr id="130" name="线条"/>
          <p:cNvSpPr/>
          <p:nvPr/>
        </p:nvSpPr>
        <p:spPr>
          <a:xfrm>
            <a:off x="1021449" y="4809172"/>
            <a:ext cx="7595113" cy="1"/>
          </a:xfrm>
          <a:prstGeom prst="line">
            <a:avLst/>
          </a:prstGeom>
          <a:ln>
            <a:solidFill>
              <a:srgbClr val="000000"/>
            </a:solidFill>
            <a:miter/>
          </a:ln>
        </p:spPr>
        <p:txBody>
          <a:bodyPr lIns="45719" rIns="45719"/>
          <a:lstStyle/>
          <a:p/>
        </p:txBody>
      </p:sp>
      <p:sp>
        <p:nvSpPr>
          <p:cNvPr id="131" name="线条"/>
          <p:cNvSpPr/>
          <p:nvPr/>
        </p:nvSpPr>
        <p:spPr>
          <a:xfrm>
            <a:off x="1021449" y="6028372"/>
            <a:ext cx="7595113" cy="1"/>
          </a:xfrm>
          <a:prstGeom prst="line">
            <a:avLst/>
          </a:prstGeom>
          <a:ln>
            <a:solidFill>
              <a:srgbClr val="000000"/>
            </a:solidFill>
            <a:miter/>
          </a:ln>
        </p:spPr>
        <p:txBody>
          <a:bodyPr lIns="45719" rIns="45719"/>
          <a:lstStyle/>
          <a:p/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1" nodeType="clickEffect">
                                  <p:stCondLst>
                                    <p:cond delay="0"/>
                                  </p:stCondLst>
                                  <p:iterate type="el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dur="indefinite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2" nodeType="clickEffect">
                                  <p:stCondLst>
                                    <p:cond delay="0"/>
                                  </p:stCondLst>
                                  <p:iterate type="el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1" dur="indefinite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3" nodeType="clickEffect">
                                  <p:stCondLst>
                                    <p:cond delay="0"/>
                                  </p:stCondLst>
                                  <p:iterate type="el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dur="indefinite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7" grpId="3" animBg="1" advAuto="0"/>
      <p:bldP spid="126" grpId="1" animBg="1" advAuto="0"/>
      <p:bldP spid="125" grpId="2" animBg="1" advAuto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八.读短文，判断下列句子的正误。…"/>
          <p:cNvSpPr txBox="1"/>
          <p:nvPr/>
        </p:nvSpPr>
        <p:spPr>
          <a:xfrm>
            <a:off x="468312" y="692150"/>
            <a:ext cx="8675688" cy="4968241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/>
          <a:p>
            <a:pPr>
              <a:defRPr b="1">
                <a:latin typeface="Times New Roman" panose="02020603050405020304"/>
                <a:ea typeface="Times New Roman" panose="02020603050405020304"/>
                <a:cs typeface="Times New Roman" panose="02020603050405020304"/>
                <a:sym typeface="Times New Roman" panose="02020603050405020304"/>
              </a:defRPr>
            </a:pPr>
            <a:r>
              <a:rPr b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宋体" panose="02010600030101010101" pitchFamily="2" charset="-122"/>
              </a:rPr>
              <a:t>八</a:t>
            </a:r>
            <a:r>
              <a:t>.</a:t>
            </a:r>
            <a:r>
              <a:rPr b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宋体" panose="02010600030101010101" pitchFamily="2" charset="-122"/>
              </a:rPr>
              <a:t>读短文，判断下列句子的正误。</a:t>
            </a:r>
            <a:endParaRPr b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宋体" panose="02010600030101010101" pitchFamily="2" charset="-122"/>
            </a:endParaRPr>
          </a:p>
          <a:p>
            <a:pPr>
              <a:defRPr b="1">
                <a:latin typeface="Times New Roman" panose="02020603050405020304"/>
                <a:ea typeface="Times New Roman" panose="02020603050405020304"/>
                <a:cs typeface="Times New Roman" panose="02020603050405020304"/>
                <a:sym typeface="Times New Roman" panose="02020603050405020304"/>
              </a:defRPr>
            </a:pPr>
            <a:r>
              <a:t>                         Gray hair and glasses</a:t>
            </a:r>
          </a:p>
          <a:p>
            <a:pPr>
              <a:defRPr b="1">
                <a:latin typeface="Times New Roman" panose="02020603050405020304"/>
                <a:ea typeface="Times New Roman" panose="02020603050405020304"/>
                <a:cs typeface="Times New Roman" panose="02020603050405020304"/>
                <a:sym typeface="Times New Roman" panose="02020603050405020304"/>
              </a:defRPr>
            </a:pPr>
            <a:r>
              <a:t>      My mother’s father is very old. He is eighty-one years old. He has white hair. My grandfather is older than my grandmother. He wears glasses. My grandmother has gray hair and glasses. My father’s father is seventy-six years old. He has gray hair. My father’s mother is seventy. She has gray hair, too. She wears glasses. Look at Jing and me. I am taller than Jing. How many people in my family wear glasses? Five .</a:t>
            </a:r>
          </a:p>
          <a:p>
            <a:pPr>
              <a:defRPr b="1">
                <a:latin typeface="Times New Roman" panose="02020603050405020304"/>
                <a:ea typeface="Times New Roman" panose="02020603050405020304"/>
                <a:cs typeface="Times New Roman" panose="02020603050405020304"/>
                <a:sym typeface="Times New Roman" panose="02020603050405020304"/>
              </a:defRPr>
            </a:pPr>
            <a:r>
              <a:t>1. (     ) My mother’s father is eighty-one years old.</a:t>
            </a:r>
          </a:p>
          <a:p>
            <a:pPr>
              <a:defRPr b="1">
                <a:latin typeface="Times New Roman" panose="02020603050405020304"/>
                <a:ea typeface="Times New Roman" panose="02020603050405020304"/>
                <a:cs typeface="Times New Roman" panose="02020603050405020304"/>
                <a:sym typeface="Times New Roman" panose="02020603050405020304"/>
              </a:defRPr>
            </a:pPr>
            <a:r>
              <a:t>2. (     ) My grandfather is older than my grandmother.</a:t>
            </a:r>
          </a:p>
          <a:p>
            <a:pPr>
              <a:defRPr b="1">
                <a:latin typeface="Times New Roman" panose="02020603050405020304"/>
                <a:ea typeface="Times New Roman" panose="02020603050405020304"/>
                <a:cs typeface="Times New Roman" panose="02020603050405020304"/>
                <a:sym typeface="Times New Roman" panose="02020603050405020304"/>
              </a:defRPr>
            </a:pPr>
            <a:r>
              <a:t>3. (     ) I am shorter than Jing.</a:t>
            </a:r>
          </a:p>
          <a:p>
            <a:pPr>
              <a:defRPr b="1">
                <a:latin typeface="Times New Roman" panose="02020603050405020304"/>
                <a:ea typeface="Times New Roman" panose="02020603050405020304"/>
                <a:cs typeface="Times New Roman" panose="02020603050405020304"/>
                <a:sym typeface="Times New Roman" panose="02020603050405020304"/>
              </a:defRPr>
            </a:pPr>
            <a:r>
              <a:t>4. (     ) My father’s mother wears glasses.  </a:t>
            </a:r>
          </a:p>
          <a:p>
            <a:pPr>
              <a:defRPr b="1">
                <a:latin typeface="Times New Roman" panose="02020603050405020304"/>
                <a:ea typeface="Times New Roman" panose="02020603050405020304"/>
                <a:cs typeface="Times New Roman" panose="02020603050405020304"/>
                <a:sym typeface="Times New Roman" panose="02020603050405020304"/>
              </a:defRPr>
            </a:pPr>
            <a:r>
              <a:t>5. (    ) Three people in my family wear glasses .</a:t>
            </a:r>
          </a:p>
        </p:txBody>
      </p:sp>
      <p:sp>
        <p:nvSpPr>
          <p:cNvPr id="134" name="T"/>
          <p:cNvSpPr txBox="1"/>
          <p:nvPr/>
        </p:nvSpPr>
        <p:spPr>
          <a:xfrm>
            <a:off x="963612" y="4001135"/>
            <a:ext cx="431801" cy="482734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>
            <a:lvl1pPr>
              <a:spcBef>
                <a:spcPts val="1600"/>
              </a:spcBef>
              <a:defRPr sz="2800">
                <a:solidFill>
                  <a:srgbClr val="FF00FF"/>
                </a:solidFill>
                <a:latin typeface="Times New Roman" panose="02020603050405020304"/>
                <a:ea typeface="Times New Roman" panose="02020603050405020304"/>
                <a:cs typeface="Times New Roman" panose="02020603050405020304"/>
                <a:sym typeface="Times New Roman" panose="02020603050405020304"/>
              </a:defRPr>
            </a:lvl1pPr>
          </a:lstStyle>
          <a:p>
            <a:r>
              <a:t>T</a:t>
            </a:r>
          </a:p>
        </p:txBody>
      </p:sp>
      <p:sp>
        <p:nvSpPr>
          <p:cNvPr id="135" name="T"/>
          <p:cNvSpPr txBox="1"/>
          <p:nvPr/>
        </p:nvSpPr>
        <p:spPr>
          <a:xfrm>
            <a:off x="971550" y="4344035"/>
            <a:ext cx="431800" cy="482734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>
            <a:lvl1pPr>
              <a:spcBef>
                <a:spcPts val="1600"/>
              </a:spcBef>
              <a:defRPr sz="2800">
                <a:solidFill>
                  <a:srgbClr val="FF00FF"/>
                </a:solidFill>
                <a:latin typeface="Times New Roman" panose="02020603050405020304"/>
                <a:ea typeface="Times New Roman" panose="02020603050405020304"/>
                <a:cs typeface="Times New Roman" panose="02020603050405020304"/>
                <a:sym typeface="Times New Roman" panose="02020603050405020304"/>
              </a:defRPr>
            </a:lvl1pPr>
          </a:lstStyle>
          <a:p>
            <a:r>
              <a:t>T</a:t>
            </a:r>
          </a:p>
        </p:txBody>
      </p:sp>
      <p:sp>
        <p:nvSpPr>
          <p:cNvPr id="136" name="F"/>
          <p:cNvSpPr txBox="1"/>
          <p:nvPr/>
        </p:nvSpPr>
        <p:spPr>
          <a:xfrm>
            <a:off x="950912" y="5444490"/>
            <a:ext cx="431801" cy="482734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>
            <a:lvl1pPr>
              <a:spcBef>
                <a:spcPts val="1600"/>
              </a:spcBef>
              <a:defRPr sz="2800">
                <a:solidFill>
                  <a:srgbClr val="FF00FF"/>
                </a:solidFill>
                <a:latin typeface="Times New Roman" panose="02020603050405020304"/>
                <a:ea typeface="Times New Roman" panose="02020603050405020304"/>
                <a:cs typeface="Times New Roman" panose="02020603050405020304"/>
                <a:sym typeface="Times New Roman" panose="02020603050405020304"/>
              </a:defRPr>
            </a:lvl1pPr>
          </a:lstStyle>
          <a:p>
            <a:r>
              <a:t>F</a:t>
            </a:r>
          </a:p>
        </p:txBody>
      </p:sp>
      <p:sp>
        <p:nvSpPr>
          <p:cNvPr id="137" name="F"/>
          <p:cNvSpPr txBox="1"/>
          <p:nvPr/>
        </p:nvSpPr>
        <p:spPr>
          <a:xfrm>
            <a:off x="971550" y="4677410"/>
            <a:ext cx="431800" cy="482734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>
            <a:lvl1pPr>
              <a:spcBef>
                <a:spcPts val="1600"/>
              </a:spcBef>
              <a:defRPr sz="2800">
                <a:solidFill>
                  <a:srgbClr val="FF00FF"/>
                </a:solidFill>
                <a:latin typeface="Times New Roman" panose="02020603050405020304"/>
                <a:ea typeface="Times New Roman" panose="02020603050405020304"/>
                <a:cs typeface="Times New Roman" panose="02020603050405020304"/>
                <a:sym typeface="Times New Roman" panose="02020603050405020304"/>
              </a:defRPr>
            </a:lvl1pPr>
          </a:lstStyle>
          <a:p>
            <a:r>
              <a:t>F</a:t>
            </a:r>
          </a:p>
        </p:txBody>
      </p:sp>
      <p:sp>
        <p:nvSpPr>
          <p:cNvPr id="138" name="T"/>
          <p:cNvSpPr txBox="1"/>
          <p:nvPr/>
        </p:nvSpPr>
        <p:spPr>
          <a:xfrm>
            <a:off x="946150" y="5037772"/>
            <a:ext cx="431800" cy="482735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>
            <a:lvl1pPr>
              <a:spcBef>
                <a:spcPts val="1600"/>
              </a:spcBef>
              <a:defRPr sz="2800">
                <a:solidFill>
                  <a:srgbClr val="FF00FF"/>
                </a:solidFill>
                <a:latin typeface="Times New Roman" panose="02020603050405020304"/>
                <a:ea typeface="Times New Roman" panose="02020603050405020304"/>
                <a:cs typeface="Times New Roman" panose="02020603050405020304"/>
                <a:sym typeface="Times New Roman" panose="02020603050405020304"/>
              </a:defRPr>
            </a:lvl1pPr>
          </a:lstStyle>
          <a:p>
            <a:r>
              <a:t>T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1" nodeType="clickEffect">
                                  <p:stCondLst>
                                    <p:cond delay="0"/>
                                  </p:stCondLst>
                                  <p:iterate type="el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dur="indefinite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2" nodeType="clickEffect">
                                  <p:stCondLst>
                                    <p:cond delay="0"/>
                                  </p:stCondLst>
                                  <p:iterate type="el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1" dur="indefinite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3" nodeType="clickEffect">
                                  <p:stCondLst>
                                    <p:cond delay="0"/>
                                  </p:stCondLst>
                                  <p:iterate type="el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dur="indefinite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4" nodeType="clickEffect">
                                  <p:stCondLst>
                                    <p:cond delay="0"/>
                                  </p:stCondLst>
                                  <p:iterate type="el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1" dur="indefinite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5" nodeType="clickEffect">
                                  <p:stCondLst>
                                    <p:cond delay="0"/>
                                  </p:stCondLst>
                                  <p:iterate type="el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6" dur="indefinite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5" grpId="2" animBg="1" advAuto="0"/>
      <p:bldP spid="138" grpId="4" animBg="1" advAuto="0"/>
      <p:bldP spid="137" grpId="3" animBg="1" advAuto="0"/>
      <p:bldP spid="134" grpId="1" animBg="1" advAuto="0"/>
      <p:bldP spid="136" grpId="5" animBg="1" advAuto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Ask and answer in pairs.…"/>
          <p:cNvSpPr txBox="1"/>
          <p:nvPr/>
        </p:nvSpPr>
        <p:spPr>
          <a:xfrm>
            <a:off x="753367" y="1844675"/>
            <a:ext cx="9406534" cy="2275530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/>
          <a:p>
            <a:pPr marL="342900" indent="-342900">
              <a:lnSpc>
                <a:spcPct val="80000"/>
              </a:lnSpc>
              <a:spcBef>
                <a:spcPts val="2400"/>
              </a:spcBef>
              <a:defRPr sz="4200">
                <a:solidFill>
                  <a:srgbClr val="FF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pPr>
          </a:p>
          <a:p>
            <a:pPr marL="342900" indent="-342900">
              <a:lnSpc>
                <a:spcPct val="80000"/>
              </a:lnSpc>
              <a:spcBef>
                <a:spcPts val="2400"/>
              </a:spcBef>
              <a:buSzPct val="100000"/>
              <a:buAutoNum type="arabicPeriod"/>
              <a:defRPr sz="4200">
                <a:solidFill>
                  <a:srgbClr val="FF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pPr>
            <a:r>
              <a:t>Ask and answer in pairs.</a:t>
            </a:r>
          </a:p>
          <a:p>
            <a:pPr marL="342900" indent="-342900">
              <a:lnSpc>
                <a:spcPct val="80000"/>
              </a:lnSpc>
              <a:spcBef>
                <a:spcPts val="2400"/>
              </a:spcBef>
              <a:buSzPct val="100000"/>
              <a:buAutoNum type="arabicPeriod"/>
              <a:defRPr sz="4200">
                <a:solidFill>
                  <a:srgbClr val="FF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pPr>
            <a:r>
              <a:t>Copy the important sentences.</a:t>
            </a:r>
          </a:p>
        </p:txBody>
      </p:sp>
      <p:sp>
        <p:nvSpPr>
          <p:cNvPr id="141" name="Homework"/>
          <p:cNvSpPr txBox="1"/>
          <p:nvPr/>
        </p:nvSpPr>
        <p:spPr>
          <a:xfrm>
            <a:off x="786130" y="951230"/>
            <a:ext cx="4456520" cy="1016934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>
            <a:lvl1pPr marL="342900" indent="-342900">
              <a:lnSpc>
                <a:spcPct val="80000"/>
              </a:lnSpc>
              <a:spcBef>
                <a:spcPts val="2400"/>
              </a:spcBef>
              <a:defRPr sz="6500">
                <a:solidFill>
                  <a:srgbClr val="FF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</a:lstStyle>
          <a:p>
            <a:r>
              <a:t>Homework</a:t>
            </a:r>
          </a:p>
        </p:txBody>
      </p:sp>
    </p:spTree>
  </p:cSld>
  <p:clrMapOvr>
    <a:masterClrMapping/>
  </p:clrMapOvr>
  <p:transition spd="med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" name="good bye.png" descr="good bye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41387" y="489860"/>
            <a:ext cx="1436978" cy="1894441"/>
          </a:xfrm>
          <a:prstGeom prst="rect">
            <a:avLst/>
          </a:prstGeom>
          <a:ln w="12700">
            <a:miter lim="400000"/>
            <a:headEnd/>
            <a:tailEnd/>
          </a:ln>
          <a:effectLst>
            <a:outerShdw blurRad="127000" dist="12700" dir="5400000" rotWithShape="0">
              <a:srgbClr val="000000">
                <a:alpha val="75000"/>
              </a:srgbClr>
            </a:outerShdw>
          </a:effectLst>
        </p:spPr>
      </p:pic>
      <p:sp>
        <p:nvSpPr>
          <p:cNvPr id="144" name="Thank you!"/>
          <p:cNvSpPr txBox="1"/>
          <p:nvPr/>
        </p:nvSpPr>
        <p:spPr>
          <a:xfrm>
            <a:off x="928265" y="1349375"/>
            <a:ext cx="7287470" cy="3744913"/>
          </a:xfrm>
          <a:prstGeom prst="rect">
            <a:avLst/>
          </a:prstGeom>
          <a:ln w="12700">
            <a:miter lim="400000"/>
          </a:ln>
          <a:effectLst>
            <a:outerShdw blurRad="38100" dist="40722" dir="5400000" rotWithShape="0">
              <a:srgbClr val="000000">
                <a:alpha val="18353"/>
              </a:srgbClr>
            </a:outerShdw>
          </a:effectLst>
        </p:spPr>
        <p:txBody>
          <a:bodyPr lIns="0" tIns="0" rIns="0" bIns="0" anchor="ctr">
            <a:normAutofit/>
          </a:bodyPr>
          <a:lstStyle>
            <a:lvl1pPr algn="ctr" defTabSz="383540">
              <a:defRPr sz="12350">
                <a:solidFill>
                  <a:schemeClr val="accent6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宋体" panose="02010600030101010101" pitchFamily="2" charset="-122"/>
              </a:defRPr>
            </a:lvl1pPr>
          </a:lstStyle>
          <a:p>
            <a:r>
              <a:rPr>
                <a:latin typeface="Times New Roman" panose="02020603050405020304" charset="0"/>
              </a:rPr>
              <a:t>Thank you!</a:t>
            </a:r>
            <a:endParaRPr>
              <a:latin typeface="Times New Roman" panose="02020603050405020304" charset="0"/>
            </a:endParaRPr>
          </a:p>
        </p:txBody>
      </p:sp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121311321.png" descr="121311321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317625" y="1484312"/>
            <a:ext cx="6911975" cy="4895851"/>
          </a:xfrm>
          <a:prstGeom prst="rect">
            <a:avLst/>
          </a:prstGeom>
          <a:ln w="12700">
            <a:miter lim="400000"/>
            <a:headEnd/>
            <a:tailEnd/>
          </a:ln>
        </p:spPr>
      </p:pic>
      <p:sp>
        <p:nvSpPr>
          <p:cNvPr id="33" name="线条"/>
          <p:cNvSpPr/>
          <p:nvPr/>
        </p:nvSpPr>
        <p:spPr>
          <a:xfrm>
            <a:off x="4305300" y="5949950"/>
            <a:ext cx="1079500" cy="0"/>
          </a:xfrm>
          <a:prstGeom prst="line">
            <a:avLst/>
          </a:prstGeom>
          <a:ln w="25400">
            <a:solidFill>
              <a:srgbClr val="000000"/>
            </a:solidFill>
            <a:miter/>
          </a:ln>
        </p:spPr>
        <p:txBody>
          <a:bodyPr lIns="45719" rIns="45719"/>
          <a:lstStyle/>
          <a:p/>
        </p:txBody>
      </p:sp>
      <p:sp>
        <p:nvSpPr>
          <p:cNvPr id="34" name="grandfather"/>
          <p:cNvSpPr txBox="1"/>
          <p:nvPr/>
        </p:nvSpPr>
        <p:spPr>
          <a:xfrm>
            <a:off x="3101975" y="2784475"/>
            <a:ext cx="1678742" cy="421392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>
            <a:spAutoFit/>
          </a:bodyPr>
          <a:lstStyle>
            <a:lvl1pPr>
              <a:defRPr b="1">
                <a:solidFill>
                  <a:srgbClr val="FF00FF"/>
                </a:solidFill>
                <a:latin typeface="Times New Roman" panose="02020603050405020304"/>
                <a:ea typeface="Times New Roman" panose="02020603050405020304"/>
                <a:cs typeface="Times New Roman" panose="02020603050405020304"/>
                <a:sym typeface="Times New Roman" panose="02020603050405020304"/>
              </a:defRPr>
            </a:lvl1pPr>
          </a:lstStyle>
          <a:p>
            <a:r>
              <a:t>grandfather</a:t>
            </a:r>
          </a:p>
        </p:txBody>
      </p:sp>
      <p:sp>
        <p:nvSpPr>
          <p:cNvPr id="35" name="grandmother"/>
          <p:cNvSpPr txBox="1"/>
          <p:nvPr/>
        </p:nvSpPr>
        <p:spPr>
          <a:xfrm>
            <a:off x="4953000" y="2759075"/>
            <a:ext cx="1831142" cy="421392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>
            <a:spAutoFit/>
          </a:bodyPr>
          <a:lstStyle>
            <a:lvl1pPr>
              <a:defRPr b="1">
                <a:solidFill>
                  <a:srgbClr val="FF00FF"/>
                </a:solidFill>
                <a:latin typeface="Times New Roman" panose="02020603050405020304"/>
                <a:ea typeface="Times New Roman" panose="02020603050405020304"/>
                <a:cs typeface="Times New Roman" panose="02020603050405020304"/>
                <a:sym typeface="Times New Roman" panose="02020603050405020304"/>
              </a:defRPr>
            </a:lvl1pPr>
          </a:lstStyle>
          <a:p>
            <a:r>
              <a:t>grandmother</a:t>
            </a:r>
          </a:p>
        </p:txBody>
      </p:sp>
      <p:sp>
        <p:nvSpPr>
          <p:cNvPr id="36" name="father"/>
          <p:cNvSpPr txBox="1"/>
          <p:nvPr/>
        </p:nvSpPr>
        <p:spPr>
          <a:xfrm>
            <a:off x="5118100" y="4652962"/>
            <a:ext cx="899627" cy="421393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>
            <a:spAutoFit/>
          </a:bodyPr>
          <a:lstStyle>
            <a:lvl1pPr>
              <a:defRPr b="1">
                <a:solidFill>
                  <a:srgbClr val="FF00FF"/>
                </a:solidFill>
                <a:latin typeface="Times New Roman" panose="02020603050405020304"/>
                <a:ea typeface="Times New Roman" panose="02020603050405020304"/>
                <a:cs typeface="Times New Roman" panose="02020603050405020304"/>
                <a:sym typeface="Times New Roman" panose="02020603050405020304"/>
              </a:defRPr>
            </a:lvl1pPr>
          </a:lstStyle>
          <a:p>
            <a:r>
              <a:t>father</a:t>
            </a:r>
          </a:p>
        </p:txBody>
      </p:sp>
      <p:sp>
        <p:nvSpPr>
          <p:cNvPr id="37" name="mother"/>
          <p:cNvSpPr txBox="1"/>
          <p:nvPr/>
        </p:nvSpPr>
        <p:spPr>
          <a:xfrm>
            <a:off x="6394450" y="4627562"/>
            <a:ext cx="1052027" cy="421393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>
            <a:spAutoFit/>
          </a:bodyPr>
          <a:lstStyle>
            <a:lvl1pPr>
              <a:defRPr b="1">
                <a:solidFill>
                  <a:srgbClr val="FF00FF"/>
                </a:solidFill>
                <a:latin typeface="Times New Roman" panose="02020603050405020304"/>
                <a:ea typeface="Times New Roman" panose="02020603050405020304"/>
                <a:cs typeface="Times New Roman" panose="02020603050405020304"/>
                <a:sym typeface="Times New Roman" panose="02020603050405020304"/>
              </a:defRPr>
            </a:lvl1pPr>
          </a:lstStyle>
          <a:p>
            <a:r>
              <a:t>mother</a:t>
            </a:r>
          </a:p>
        </p:txBody>
      </p:sp>
      <p:sp>
        <p:nvSpPr>
          <p:cNvPr id="38" name="uncle"/>
          <p:cNvSpPr txBox="1"/>
          <p:nvPr/>
        </p:nvSpPr>
        <p:spPr>
          <a:xfrm>
            <a:off x="3840162" y="4652962"/>
            <a:ext cx="798424" cy="421393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>
            <a:spAutoFit/>
          </a:bodyPr>
          <a:lstStyle>
            <a:lvl1pPr>
              <a:defRPr b="1">
                <a:solidFill>
                  <a:srgbClr val="FF00FF"/>
                </a:solidFill>
                <a:latin typeface="Times New Roman" panose="02020603050405020304"/>
                <a:ea typeface="Times New Roman" panose="02020603050405020304"/>
                <a:cs typeface="Times New Roman" panose="02020603050405020304"/>
                <a:sym typeface="Times New Roman" panose="02020603050405020304"/>
              </a:defRPr>
            </a:lvl1pPr>
          </a:lstStyle>
          <a:p>
            <a:r>
              <a:t>uncle</a:t>
            </a:r>
          </a:p>
        </p:txBody>
      </p:sp>
      <p:sp>
        <p:nvSpPr>
          <p:cNvPr id="39" name="aunt"/>
          <p:cNvSpPr txBox="1"/>
          <p:nvPr/>
        </p:nvSpPr>
        <p:spPr>
          <a:xfrm>
            <a:off x="2797175" y="4652962"/>
            <a:ext cx="1008063" cy="421393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/>
          <a:p>
            <a:pPr>
              <a:spcBef>
                <a:spcPts val="1400"/>
              </a:spcBef>
              <a:defRPr b="1">
                <a:solidFill>
                  <a:srgbClr val="FF00FF"/>
                </a:solidFill>
                <a:latin typeface="Times New Roman" panose="02020603050405020304"/>
                <a:ea typeface="Times New Roman" panose="02020603050405020304"/>
                <a:cs typeface="Times New Roman" panose="02020603050405020304"/>
                <a:sym typeface="Times New Roman" panose="02020603050405020304"/>
              </a:defRPr>
            </a:pPr>
            <a:r>
              <a:t>aunt</a:t>
            </a:r>
            <a:r>
              <a:rPr b="0"/>
              <a:t> </a:t>
            </a:r>
            <a:endParaRPr b="0"/>
          </a:p>
        </p:txBody>
      </p:sp>
      <p:sp>
        <p:nvSpPr>
          <p:cNvPr id="40" name="son"/>
          <p:cNvSpPr txBox="1"/>
          <p:nvPr/>
        </p:nvSpPr>
        <p:spPr>
          <a:xfrm>
            <a:off x="5821362" y="6165850"/>
            <a:ext cx="935038" cy="421392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>
            <a:lvl1pPr>
              <a:spcBef>
                <a:spcPts val="1400"/>
              </a:spcBef>
              <a:defRPr b="1">
                <a:solidFill>
                  <a:srgbClr val="FF00FF"/>
                </a:solidFill>
                <a:latin typeface="Times New Roman" panose="02020603050405020304"/>
                <a:ea typeface="Times New Roman" panose="02020603050405020304"/>
                <a:cs typeface="Times New Roman" panose="02020603050405020304"/>
                <a:sym typeface="Times New Roman" panose="02020603050405020304"/>
              </a:defRPr>
            </a:lvl1pPr>
          </a:lstStyle>
          <a:p>
            <a:r>
              <a:t>son</a:t>
            </a:r>
          </a:p>
        </p:txBody>
      </p:sp>
      <p:sp>
        <p:nvSpPr>
          <p:cNvPr id="41" name="cousin"/>
          <p:cNvSpPr txBox="1"/>
          <p:nvPr/>
        </p:nvSpPr>
        <p:spPr>
          <a:xfrm>
            <a:off x="4368800" y="5559425"/>
            <a:ext cx="934155" cy="421392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>
            <a:spAutoFit/>
          </a:bodyPr>
          <a:lstStyle>
            <a:lvl1pPr>
              <a:defRPr b="1">
                <a:solidFill>
                  <a:srgbClr val="FF00FF"/>
                </a:solidFill>
                <a:latin typeface="Times New Roman" panose="02020603050405020304"/>
                <a:ea typeface="Times New Roman" panose="02020603050405020304"/>
                <a:cs typeface="Times New Roman" panose="02020603050405020304"/>
                <a:sym typeface="Times New Roman" panose="02020603050405020304"/>
              </a:defRPr>
            </a:lvl1pPr>
          </a:lstStyle>
          <a:p>
            <a:r>
              <a:t>cousin</a:t>
            </a:r>
          </a:p>
        </p:txBody>
      </p:sp>
      <p:sp>
        <p:nvSpPr>
          <p:cNvPr id="42" name="daughter"/>
          <p:cNvSpPr txBox="1"/>
          <p:nvPr/>
        </p:nvSpPr>
        <p:spPr>
          <a:xfrm>
            <a:off x="2984500" y="6242050"/>
            <a:ext cx="1519238" cy="421392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>
            <a:lvl1pPr>
              <a:defRPr b="1">
                <a:solidFill>
                  <a:srgbClr val="FF00FF"/>
                </a:solidFill>
                <a:latin typeface="Times New Roman" panose="02020603050405020304"/>
                <a:ea typeface="Times New Roman" panose="02020603050405020304"/>
                <a:cs typeface="Times New Roman" panose="02020603050405020304"/>
                <a:sym typeface="Times New Roman" panose="02020603050405020304"/>
              </a:defRPr>
            </a:lvl1pPr>
          </a:lstStyle>
          <a:p>
            <a:r>
              <a:t>daughter</a:t>
            </a:r>
          </a:p>
        </p:txBody>
      </p:sp>
      <p:grpSp>
        <p:nvGrpSpPr>
          <p:cNvPr id="46" name="成组"/>
          <p:cNvGrpSpPr/>
          <p:nvPr/>
        </p:nvGrpSpPr>
        <p:grpSpPr>
          <a:xfrm>
            <a:off x="18531" y="-112"/>
            <a:ext cx="4115025" cy="2120671"/>
            <a:chOff x="-32" y="-55"/>
            <a:chExt cx="4115024" cy="2120669"/>
          </a:xfrm>
        </p:grpSpPr>
        <p:sp>
          <p:nvSpPr>
            <p:cNvPr id="43" name="形状"/>
            <p:cNvSpPr/>
            <p:nvPr/>
          </p:nvSpPr>
          <p:spPr>
            <a:xfrm>
              <a:off x="-33" y="-56"/>
              <a:ext cx="4115025" cy="212067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64" h="20623" extrusionOk="0">
                  <a:moveTo>
                    <a:pt x="1919" y="6857"/>
                  </a:moveTo>
                  <a:cubicBezTo>
                    <a:pt x="744" y="7018"/>
                    <a:pt x="-110" y="8412"/>
                    <a:pt x="11" y="9971"/>
                  </a:cubicBezTo>
                  <a:cubicBezTo>
                    <a:pt x="81" y="10871"/>
                    <a:pt x="470" y="11672"/>
                    <a:pt x="1058" y="12130"/>
                  </a:cubicBezTo>
                  <a:lnTo>
                    <a:pt x="1047" y="12097"/>
                  </a:lnTo>
                  <a:cubicBezTo>
                    <a:pt x="237" y="13237"/>
                    <a:pt x="282" y="15025"/>
                    <a:pt x="1147" y="16091"/>
                  </a:cubicBezTo>
                  <a:cubicBezTo>
                    <a:pt x="1608" y="16659"/>
                    <a:pt x="2236" y="16931"/>
                    <a:pt x="2864" y="16834"/>
                  </a:cubicBezTo>
                  <a:lnTo>
                    <a:pt x="2853" y="16853"/>
                  </a:lnTo>
                  <a:cubicBezTo>
                    <a:pt x="3897" y="19265"/>
                    <a:pt x="6219" y="20100"/>
                    <a:pt x="8040" y="18718"/>
                  </a:cubicBezTo>
                  <a:cubicBezTo>
                    <a:pt x="8063" y="18700"/>
                    <a:pt x="8086" y="18683"/>
                    <a:pt x="8108" y="18665"/>
                  </a:cubicBezTo>
                  <a:lnTo>
                    <a:pt x="8102" y="18668"/>
                  </a:lnTo>
                  <a:cubicBezTo>
                    <a:pt x="9122" y="20688"/>
                    <a:pt x="11186" y="21231"/>
                    <a:pt x="12712" y="19881"/>
                  </a:cubicBezTo>
                  <a:cubicBezTo>
                    <a:pt x="13352" y="19315"/>
                    <a:pt x="13823" y="18473"/>
                    <a:pt x="14046" y="17498"/>
                  </a:cubicBezTo>
                  <a:lnTo>
                    <a:pt x="14050" y="17522"/>
                  </a:lnTo>
                  <a:cubicBezTo>
                    <a:pt x="15384" y="18621"/>
                    <a:pt x="17141" y="18085"/>
                    <a:pt x="17974" y="16325"/>
                  </a:cubicBezTo>
                  <a:cubicBezTo>
                    <a:pt x="18256" y="15729"/>
                    <a:pt x="18406" y="15039"/>
                    <a:pt x="18406" y="14336"/>
                  </a:cubicBezTo>
                  <a:lnTo>
                    <a:pt x="18400" y="14357"/>
                  </a:lnTo>
                  <a:cubicBezTo>
                    <a:pt x="20223" y="14013"/>
                    <a:pt x="21490" y="11783"/>
                    <a:pt x="21229" y="9377"/>
                  </a:cubicBezTo>
                  <a:cubicBezTo>
                    <a:pt x="21148" y="8627"/>
                    <a:pt x="20922" y="7918"/>
                    <a:pt x="20573" y="7318"/>
                  </a:cubicBezTo>
                  <a:lnTo>
                    <a:pt x="20566" y="7316"/>
                  </a:lnTo>
                  <a:cubicBezTo>
                    <a:pt x="21137" y="5554"/>
                    <a:pt x="20520" y="3512"/>
                    <a:pt x="19188" y="2756"/>
                  </a:cubicBezTo>
                  <a:cubicBezTo>
                    <a:pt x="19076" y="2693"/>
                    <a:pt x="18961" y="2640"/>
                    <a:pt x="18843" y="2597"/>
                  </a:cubicBezTo>
                  <a:lnTo>
                    <a:pt x="18852" y="2591"/>
                  </a:lnTo>
                  <a:cubicBezTo>
                    <a:pt x="18618" y="879"/>
                    <a:pt x="17375" y="-258"/>
                    <a:pt x="16075" y="50"/>
                  </a:cubicBezTo>
                  <a:cubicBezTo>
                    <a:pt x="15529" y="180"/>
                    <a:pt x="15034" y="555"/>
                    <a:pt x="14675" y="1113"/>
                  </a:cubicBezTo>
                  <a:lnTo>
                    <a:pt x="14679" y="1117"/>
                  </a:lnTo>
                  <a:cubicBezTo>
                    <a:pt x="13960" y="-129"/>
                    <a:pt x="12611" y="-369"/>
                    <a:pt x="11668" y="582"/>
                  </a:cubicBezTo>
                  <a:cubicBezTo>
                    <a:pt x="11406" y="845"/>
                    <a:pt x="11194" y="1183"/>
                    <a:pt x="11048" y="1572"/>
                  </a:cubicBezTo>
                  <a:lnTo>
                    <a:pt x="11055" y="1618"/>
                  </a:lnTo>
                  <a:cubicBezTo>
                    <a:pt x="10022" y="274"/>
                    <a:pt x="8360" y="291"/>
                    <a:pt x="7343" y="1657"/>
                  </a:cubicBezTo>
                  <a:cubicBezTo>
                    <a:pt x="7165" y="1895"/>
                    <a:pt x="7014" y="2167"/>
                    <a:pt x="6895" y="2463"/>
                  </a:cubicBezTo>
                  <a:lnTo>
                    <a:pt x="6887" y="2485"/>
                  </a:lnTo>
                  <a:cubicBezTo>
                    <a:pt x="5303" y="1260"/>
                    <a:pt x="3266" y="1962"/>
                    <a:pt x="2338" y="4053"/>
                  </a:cubicBezTo>
                  <a:cubicBezTo>
                    <a:pt x="1962" y="4900"/>
                    <a:pt x="1812" y="5889"/>
                    <a:pt x="1913" y="6862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3">
                    <a:hueOff val="263624"/>
                    <a:satOff val="55948"/>
                    <a:lumOff val="27907"/>
                  </a:schemeClr>
                </a:gs>
                <a:gs pos="35000">
                  <a:srgbClr val="E4FDBF"/>
                </a:gs>
                <a:gs pos="100000">
                  <a:schemeClr val="accent3">
                    <a:hueOff val="321486"/>
                    <a:satOff val="58119"/>
                    <a:lumOff val="40966"/>
                  </a:schemeClr>
                </a:gs>
              </a:gsLst>
              <a:lin ang="16200000" scaled="0"/>
            </a:gradFill>
            <a:ln w="9525" cap="flat">
              <a:solidFill>
                <a:srgbClr val="00FF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 algn="ctr">
                <a:defRPr sz="3600" b="1" i="1">
                  <a:solidFill>
                    <a:srgbClr val="FF00FF"/>
                  </a:solidFill>
                  <a:latin typeface="Times New Roman" panose="02020603050405020304"/>
                  <a:ea typeface="Times New Roman" panose="02020603050405020304"/>
                  <a:cs typeface="Times New Roman" panose="02020603050405020304"/>
                  <a:sym typeface="Times New Roman" panose="02020603050405020304"/>
                </a:defRPr>
              </a:pPr>
            </a:p>
          </p:txBody>
        </p:sp>
        <p:sp>
          <p:nvSpPr>
            <p:cNvPr id="44" name="形状"/>
            <p:cNvSpPr/>
            <p:nvPr/>
          </p:nvSpPr>
          <p:spPr>
            <a:xfrm>
              <a:off x="204752" y="114423"/>
              <a:ext cx="3775301" cy="180516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13555"/>
                  </a:moveTo>
                  <a:cubicBezTo>
                    <a:pt x="417" y="13915"/>
                    <a:pt x="899" y="14078"/>
                    <a:pt x="1381" y="14023"/>
                  </a:cubicBezTo>
                  <a:moveTo>
                    <a:pt x="2000" y="19344"/>
                  </a:moveTo>
                  <a:cubicBezTo>
                    <a:pt x="2207" y="19308"/>
                    <a:pt x="2410" y="19233"/>
                    <a:pt x="2604" y="19120"/>
                  </a:cubicBezTo>
                  <a:moveTo>
                    <a:pt x="7435" y="20578"/>
                  </a:moveTo>
                  <a:cubicBezTo>
                    <a:pt x="7532" y="20937"/>
                    <a:pt x="7654" y="21279"/>
                    <a:pt x="7799" y="21600"/>
                  </a:cubicBezTo>
                  <a:moveTo>
                    <a:pt x="14381" y="20160"/>
                  </a:moveTo>
                  <a:cubicBezTo>
                    <a:pt x="14456" y="19795"/>
                    <a:pt x="14505" y="19419"/>
                    <a:pt x="14527" y="19039"/>
                  </a:cubicBezTo>
                  <a:moveTo>
                    <a:pt x="19208" y="16270"/>
                  </a:moveTo>
                  <a:cubicBezTo>
                    <a:pt x="19208" y="14502"/>
                    <a:pt x="18520" y="12889"/>
                    <a:pt x="17436" y="12115"/>
                  </a:cubicBezTo>
                  <a:moveTo>
                    <a:pt x="20811" y="9204"/>
                  </a:moveTo>
                  <a:cubicBezTo>
                    <a:pt x="21153" y="8777"/>
                    <a:pt x="21423" y="8239"/>
                    <a:pt x="21600" y="7632"/>
                  </a:cubicBezTo>
                  <a:moveTo>
                    <a:pt x="19744" y="2561"/>
                  </a:moveTo>
                  <a:cubicBezTo>
                    <a:pt x="19747" y="2312"/>
                    <a:pt x="19733" y="2063"/>
                    <a:pt x="19702" y="1818"/>
                  </a:cubicBezTo>
                  <a:moveTo>
                    <a:pt x="15078" y="0"/>
                  </a:moveTo>
                  <a:cubicBezTo>
                    <a:pt x="14912" y="285"/>
                    <a:pt x="14776" y="604"/>
                    <a:pt x="14673" y="947"/>
                  </a:cubicBezTo>
                  <a:moveTo>
                    <a:pt x="11061" y="564"/>
                  </a:moveTo>
                  <a:cubicBezTo>
                    <a:pt x="10973" y="823"/>
                    <a:pt x="10907" y="1098"/>
                    <a:pt x="10865" y="1381"/>
                  </a:cubicBezTo>
                  <a:moveTo>
                    <a:pt x="7163" y="2480"/>
                  </a:moveTo>
                  <a:cubicBezTo>
                    <a:pt x="6949" y="2175"/>
                    <a:pt x="6711" y="1909"/>
                    <a:pt x="6454" y="1688"/>
                  </a:cubicBezTo>
                  <a:moveTo>
                    <a:pt x="946" y="7074"/>
                  </a:moveTo>
                  <a:cubicBezTo>
                    <a:pt x="973" y="7356"/>
                    <a:pt x="1014" y="7635"/>
                    <a:pt x="1070" y="7907"/>
                  </a:cubicBezTo>
                </a:path>
              </a:pathLst>
            </a:custGeom>
            <a:noFill/>
            <a:ln w="9525" cap="flat">
              <a:solidFill>
                <a:srgbClr val="00FF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 algn="ctr">
                <a:defRPr sz="3600" b="1" i="1">
                  <a:solidFill>
                    <a:srgbClr val="FF00FF"/>
                  </a:solidFill>
                  <a:latin typeface="Times New Roman" panose="02020603050405020304"/>
                  <a:ea typeface="Times New Roman" panose="02020603050405020304"/>
                  <a:cs typeface="Times New Roman" panose="02020603050405020304"/>
                  <a:sym typeface="Times New Roman" panose="02020603050405020304"/>
                </a:defRPr>
              </a:pPr>
            </a:p>
          </p:txBody>
        </p:sp>
        <p:sp>
          <p:nvSpPr>
            <p:cNvPr id="45" name="Look! This is my family"/>
            <p:cNvSpPr txBox="1"/>
            <p:nvPr/>
          </p:nvSpPr>
          <p:spPr>
            <a:xfrm>
              <a:off x="567212" y="320289"/>
              <a:ext cx="2688400" cy="113201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>
              <a:lvl1pPr algn="ctr">
                <a:defRPr sz="3600" b="1" i="1">
                  <a:solidFill>
                    <a:srgbClr val="FF00FF"/>
                  </a:solidFill>
                  <a:latin typeface="Times New Roman" panose="02020603050405020304"/>
                  <a:ea typeface="Times New Roman" panose="02020603050405020304"/>
                  <a:cs typeface="Times New Roman" panose="02020603050405020304"/>
                  <a:sym typeface="Times New Roman" panose="02020603050405020304"/>
                </a:defRPr>
              </a:lvl1pPr>
            </a:lstStyle>
            <a:p>
              <a:r>
                <a:t>Look! This is my family</a:t>
              </a:r>
            </a:p>
          </p:txBody>
        </p:sp>
      </p:grp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1" nodeType="clickEffect">
                                  <p:stCondLst>
                                    <p:cond delay="0"/>
                                  </p:stCondLst>
                                  <p:iterate type="el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dur="indefinite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2" nodeType="clickEffect">
                                  <p:stCondLst>
                                    <p:cond delay="0"/>
                                  </p:stCondLst>
                                  <p:iterate type="el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1" dur="indefinite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grpId="3" nodeType="clickEffect">
                                  <p:stCondLst>
                                    <p:cond delay="0"/>
                                  </p:stCondLst>
                                  <p:iterate type="el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7" dur="indefinite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" presetClass="entr" presetSubtype="16" fill="hold" grpId="4" nodeType="clickEffect">
                                  <p:stCondLst>
                                    <p:cond delay="0"/>
                                  </p:stCondLst>
                                  <p:iterate type="el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2" dur="indefinite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" presetClass="entr" presetSubtype="16" fill="hold" grpId="5" nodeType="clickEffect">
                                  <p:stCondLst>
                                    <p:cond delay="0"/>
                                  </p:stCondLst>
                                  <p:iterate type="el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7" dur="indefinite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" presetClass="entr" presetSubtype="16" fill="hold" grpId="6" nodeType="clickEffect">
                                  <p:stCondLst>
                                    <p:cond delay="0"/>
                                  </p:stCondLst>
                                  <p:iterate type="el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2" dur="indefinite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9" presetClass="entr" presetSubtype="0" fill="hold" grpId="7" nodeType="clickEffect">
                                  <p:stCondLst>
                                    <p:cond delay="0"/>
                                  </p:stCondLst>
                                  <p:iterate type="el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7" dur="indefinite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" presetClass="entr" presetSubtype="10" fill="hold" grpId="8" nodeType="clickEffect">
                                  <p:stCondLst>
                                    <p:cond delay="0"/>
                                  </p:stCondLst>
                                  <p:iterate type="el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2" dur="indefinite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4" fill="hold" grpId="9" nodeType="clickEffect">
                                  <p:stCondLst>
                                    <p:cond delay="0"/>
                                  </p:stCondLst>
                                  <p:iterate type="el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7" dur="indefinite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4" fill="hold" grpId="10" nodeType="clickEffect">
                                  <p:stCondLst>
                                    <p:cond delay="0"/>
                                  </p:stCondLst>
                                  <p:iterate type="el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53" dur="indefinite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4" presetClass="entr" presetSubtype="16" fill="hold" grpId="11" nodeType="clickEffect">
                                  <p:stCondLst>
                                    <p:cond delay="0"/>
                                  </p:stCondLst>
                                  <p:iterate type="el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59" dur="indefinite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10" animBg="1" advAuto="0"/>
      <p:bldP spid="39" grpId="5" animBg="1" advAuto="0"/>
      <p:bldP spid="38" grpId="6" animBg="1" advAuto="0"/>
      <p:bldP spid="33" grpId="2" animBg="1" advAuto="0"/>
      <p:bldP spid="37" grpId="8" animBg="1" advAuto="0"/>
      <p:bldP spid="41" grpId="11" animBg="1" advAuto="0"/>
      <p:bldP spid="32" grpId="1" animBg="1" advAuto="0"/>
      <p:bldP spid="35" grpId="4" animBg="1" advAuto="0"/>
      <p:bldP spid="34" grpId="3" animBg="1" advAuto="0"/>
      <p:bldP spid="36" grpId="7" animBg="1" advAuto="0"/>
      <p:bldP spid="42" grpId="9" animBg="1" advAuto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My father’s brother is my…"/>
          <p:cNvSpPr txBox="1"/>
          <p:nvPr/>
        </p:nvSpPr>
        <p:spPr>
          <a:xfrm>
            <a:off x="0" y="730250"/>
            <a:ext cx="8101013" cy="6944112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/>
          <a:p>
            <a:pPr>
              <a:spcBef>
                <a:spcPts val="1400"/>
              </a:spcBef>
              <a:defRPr sz="3600">
                <a:solidFill>
                  <a:srgbClr val="FF00FF"/>
                </a:solidFill>
                <a:latin typeface="Times New Roman" panose="02020603050405020304"/>
                <a:ea typeface="Times New Roman" panose="02020603050405020304"/>
                <a:cs typeface="Times New Roman" panose="02020603050405020304"/>
                <a:sym typeface="Times New Roman" panose="02020603050405020304"/>
              </a:defRPr>
            </a:pPr>
          </a:p>
          <a:p>
            <a:pPr>
              <a:spcBef>
                <a:spcPts val="1400"/>
              </a:spcBef>
              <a:defRPr sz="3600">
                <a:solidFill>
                  <a:srgbClr val="FF00FF"/>
                </a:solidFill>
                <a:latin typeface="Times New Roman" panose="02020603050405020304"/>
                <a:ea typeface="Times New Roman" panose="02020603050405020304"/>
                <a:cs typeface="Times New Roman" panose="02020603050405020304"/>
                <a:sym typeface="Times New Roman" panose="02020603050405020304"/>
              </a:defRPr>
            </a:pPr>
          </a:p>
          <a:p>
            <a:pPr>
              <a:spcBef>
                <a:spcPts val="2100"/>
              </a:spcBef>
              <a:defRPr sz="3600">
                <a:solidFill>
                  <a:srgbClr val="FF00FF"/>
                </a:solidFill>
                <a:latin typeface="Times New Roman" panose="02020603050405020304"/>
                <a:ea typeface="Times New Roman" panose="02020603050405020304"/>
                <a:cs typeface="Times New Roman" panose="02020603050405020304"/>
                <a:sym typeface="Times New Roman" panose="02020603050405020304"/>
              </a:defRPr>
            </a:pPr>
            <a:r>
              <a:t>   My father’s brother is my             </a:t>
            </a:r>
          </a:p>
          <a:p>
            <a:pPr>
              <a:spcBef>
                <a:spcPts val="2100"/>
              </a:spcBef>
              <a:defRPr sz="3600">
                <a:solidFill>
                  <a:srgbClr val="FF00FF"/>
                </a:solidFill>
                <a:latin typeface="Times New Roman" panose="02020603050405020304"/>
                <a:ea typeface="Times New Roman" panose="02020603050405020304"/>
                <a:cs typeface="Times New Roman" panose="02020603050405020304"/>
                <a:sym typeface="Times New Roman" panose="02020603050405020304"/>
              </a:defRPr>
            </a:pPr>
            <a:r>
              <a:t>   My father’s father is my</a:t>
            </a:r>
          </a:p>
          <a:p>
            <a:pPr>
              <a:spcBef>
                <a:spcPts val="2100"/>
              </a:spcBef>
              <a:defRPr sz="3600">
                <a:solidFill>
                  <a:srgbClr val="FF00FF"/>
                </a:solidFill>
                <a:latin typeface="Times New Roman" panose="02020603050405020304"/>
                <a:ea typeface="Times New Roman" panose="02020603050405020304"/>
                <a:cs typeface="Times New Roman" panose="02020603050405020304"/>
                <a:sym typeface="Times New Roman" panose="02020603050405020304"/>
              </a:defRPr>
            </a:pPr>
            <a:r>
              <a:t>   My uncle ’s wife is my</a:t>
            </a:r>
          </a:p>
          <a:p>
            <a:pPr>
              <a:spcBef>
                <a:spcPts val="2100"/>
              </a:spcBef>
              <a:defRPr sz="3600">
                <a:solidFill>
                  <a:srgbClr val="FF00FF"/>
                </a:solidFill>
                <a:latin typeface="Times New Roman" panose="02020603050405020304"/>
                <a:ea typeface="Times New Roman" panose="02020603050405020304"/>
                <a:cs typeface="Times New Roman" panose="02020603050405020304"/>
                <a:sym typeface="Times New Roman" panose="02020603050405020304"/>
              </a:defRPr>
            </a:pPr>
            <a:r>
              <a:t>   My uncle ’s  son and daughter are my </a:t>
            </a:r>
          </a:p>
          <a:p>
            <a:pPr>
              <a:spcBef>
                <a:spcPts val="2100"/>
              </a:spcBef>
              <a:defRPr sz="3600">
                <a:solidFill>
                  <a:srgbClr val="FF00FF"/>
                </a:solidFill>
                <a:latin typeface="Times New Roman" panose="02020603050405020304"/>
                <a:ea typeface="Times New Roman" panose="02020603050405020304"/>
                <a:cs typeface="Times New Roman" panose="02020603050405020304"/>
                <a:sym typeface="Times New Roman" panose="02020603050405020304"/>
              </a:defRPr>
            </a:pPr>
            <a:r>
              <a:t>   I am my mother’s </a:t>
            </a:r>
            <a:endParaRPr u="sng"/>
          </a:p>
          <a:p>
            <a:pPr>
              <a:spcBef>
                <a:spcPts val="1400"/>
              </a:spcBef>
              <a:defRPr u="sng">
                <a:solidFill>
                  <a:srgbClr val="FF00FF"/>
                </a:solidFill>
                <a:latin typeface="Times New Roman" panose="02020603050405020304"/>
                <a:ea typeface="Times New Roman" panose="02020603050405020304"/>
                <a:cs typeface="Times New Roman" panose="02020603050405020304"/>
                <a:sym typeface="Times New Roman" panose="02020603050405020304"/>
              </a:defRPr>
            </a:pPr>
          </a:p>
          <a:p>
            <a:pPr>
              <a:spcBef>
                <a:spcPts val="1400"/>
              </a:spcBef>
              <a:defRPr u="sng">
                <a:solidFill>
                  <a:srgbClr val="FF00FF"/>
                </a:solidFill>
                <a:latin typeface="Times New Roman" panose="02020603050405020304"/>
                <a:ea typeface="Times New Roman" panose="02020603050405020304"/>
                <a:cs typeface="Times New Roman" panose="02020603050405020304"/>
                <a:sym typeface="Times New Roman" panose="02020603050405020304"/>
              </a:defRPr>
            </a:pPr>
          </a:p>
        </p:txBody>
      </p:sp>
      <p:sp>
        <p:nvSpPr>
          <p:cNvPr id="49" name="uncle"/>
          <p:cNvSpPr txBox="1"/>
          <p:nvPr/>
        </p:nvSpPr>
        <p:spPr>
          <a:xfrm>
            <a:off x="5443537" y="2184400"/>
            <a:ext cx="1497013" cy="605418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>
            <a:lvl1pPr>
              <a:spcBef>
                <a:spcPts val="2100"/>
              </a:spcBef>
              <a:defRPr sz="3600">
                <a:solidFill>
                  <a:srgbClr val="1F497D"/>
                </a:solidFill>
                <a:latin typeface="Times New Roman" panose="02020603050405020304"/>
                <a:ea typeface="Times New Roman" panose="02020603050405020304"/>
                <a:cs typeface="Times New Roman" panose="02020603050405020304"/>
                <a:sym typeface="Times New Roman" panose="02020603050405020304"/>
              </a:defRPr>
            </a:lvl1pPr>
          </a:lstStyle>
          <a:p>
            <a:r>
              <a:t>uncle </a:t>
            </a:r>
          </a:p>
        </p:txBody>
      </p:sp>
      <p:sp>
        <p:nvSpPr>
          <p:cNvPr id="50" name="grandfather"/>
          <p:cNvSpPr txBox="1"/>
          <p:nvPr/>
        </p:nvSpPr>
        <p:spPr>
          <a:xfrm>
            <a:off x="5135562" y="3009900"/>
            <a:ext cx="2592388" cy="605418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>
            <a:lvl1pPr>
              <a:defRPr sz="3600">
                <a:solidFill>
                  <a:srgbClr val="1F497D"/>
                </a:solidFill>
                <a:latin typeface="Times New Roman" panose="02020603050405020304"/>
                <a:ea typeface="Times New Roman" panose="02020603050405020304"/>
                <a:cs typeface="Times New Roman" panose="02020603050405020304"/>
                <a:sym typeface="Times New Roman" panose="02020603050405020304"/>
              </a:defRPr>
            </a:lvl1pPr>
          </a:lstStyle>
          <a:p>
            <a:r>
              <a:t>grandfather</a:t>
            </a:r>
          </a:p>
        </p:txBody>
      </p:sp>
      <p:sp>
        <p:nvSpPr>
          <p:cNvPr id="51" name="aunt"/>
          <p:cNvSpPr txBox="1"/>
          <p:nvPr/>
        </p:nvSpPr>
        <p:spPr>
          <a:xfrm>
            <a:off x="5399881" y="3848100"/>
            <a:ext cx="1584326" cy="605418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>
            <a:lvl1pPr>
              <a:spcBef>
                <a:spcPts val="2100"/>
              </a:spcBef>
              <a:defRPr sz="3600">
                <a:solidFill>
                  <a:srgbClr val="1F497D"/>
                </a:solidFill>
                <a:latin typeface="Times New Roman" panose="02020603050405020304"/>
                <a:ea typeface="Times New Roman" panose="02020603050405020304"/>
                <a:cs typeface="Times New Roman" panose="02020603050405020304"/>
                <a:sym typeface="Times New Roman" panose="02020603050405020304"/>
              </a:defRPr>
            </a:lvl1pPr>
          </a:lstStyle>
          <a:p>
            <a:r>
              <a:t>aunt</a:t>
            </a:r>
          </a:p>
        </p:txBody>
      </p:sp>
      <p:sp>
        <p:nvSpPr>
          <p:cNvPr id="52" name="cousins"/>
          <p:cNvSpPr txBox="1"/>
          <p:nvPr/>
        </p:nvSpPr>
        <p:spPr>
          <a:xfrm>
            <a:off x="7363618" y="4643437"/>
            <a:ext cx="1584326" cy="605419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>
            <a:lvl1pPr>
              <a:spcBef>
                <a:spcPts val="2100"/>
              </a:spcBef>
              <a:defRPr sz="3600">
                <a:solidFill>
                  <a:srgbClr val="1F497D"/>
                </a:solidFill>
                <a:latin typeface="Times New Roman" panose="02020603050405020304"/>
                <a:ea typeface="Times New Roman" panose="02020603050405020304"/>
                <a:cs typeface="Times New Roman" panose="02020603050405020304"/>
                <a:sym typeface="Times New Roman" panose="02020603050405020304"/>
              </a:defRPr>
            </a:lvl1pPr>
          </a:lstStyle>
          <a:p>
            <a:r>
              <a:t>cousins</a:t>
            </a:r>
          </a:p>
        </p:txBody>
      </p:sp>
      <p:sp>
        <p:nvSpPr>
          <p:cNvPr id="53" name="son"/>
          <p:cNvSpPr txBox="1"/>
          <p:nvPr/>
        </p:nvSpPr>
        <p:spPr>
          <a:xfrm>
            <a:off x="3995737" y="5432425"/>
            <a:ext cx="1008063" cy="605418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>
            <a:lvl1pPr>
              <a:spcBef>
                <a:spcPts val="2100"/>
              </a:spcBef>
              <a:defRPr sz="3600">
                <a:solidFill>
                  <a:srgbClr val="1F497D"/>
                </a:solidFill>
                <a:latin typeface="Times New Roman" panose="02020603050405020304"/>
                <a:ea typeface="Times New Roman" panose="02020603050405020304"/>
                <a:cs typeface="Times New Roman" panose="02020603050405020304"/>
                <a:sym typeface="Times New Roman" panose="02020603050405020304"/>
              </a:defRPr>
            </a:lvl1pPr>
          </a:lstStyle>
          <a:p>
            <a:r>
              <a:t>son</a:t>
            </a:r>
          </a:p>
        </p:txBody>
      </p:sp>
      <p:grpSp>
        <p:nvGrpSpPr>
          <p:cNvPr id="60" name="成组"/>
          <p:cNvGrpSpPr/>
          <p:nvPr/>
        </p:nvGrpSpPr>
        <p:grpSpPr>
          <a:xfrm>
            <a:off x="1224250" y="188873"/>
            <a:ext cx="7919023" cy="2171512"/>
            <a:chOff x="0" y="0"/>
            <a:chExt cx="7919021" cy="2171511"/>
          </a:xfrm>
        </p:grpSpPr>
        <p:sp>
          <p:nvSpPr>
            <p:cNvPr id="54" name="形状"/>
            <p:cNvSpPr/>
            <p:nvPr/>
          </p:nvSpPr>
          <p:spPr>
            <a:xfrm>
              <a:off x="2374396" y="-1"/>
              <a:ext cx="5544626" cy="134448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64" h="20623" extrusionOk="0">
                  <a:moveTo>
                    <a:pt x="1919" y="6857"/>
                  </a:moveTo>
                  <a:cubicBezTo>
                    <a:pt x="744" y="7018"/>
                    <a:pt x="-110" y="8412"/>
                    <a:pt x="11" y="9971"/>
                  </a:cubicBezTo>
                  <a:cubicBezTo>
                    <a:pt x="81" y="10871"/>
                    <a:pt x="470" y="11672"/>
                    <a:pt x="1058" y="12130"/>
                  </a:cubicBezTo>
                  <a:lnTo>
                    <a:pt x="1047" y="12097"/>
                  </a:lnTo>
                  <a:cubicBezTo>
                    <a:pt x="237" y="13237"/>
                    <a:pt x="282" y="15025"/>
                    <a:pt x="1147" y="16091"/>
                  </a:cubicBezTo>
                  <a:cubicBezTo>
                    <a:pt x="1608" y="16659"/>
                    <a:pt x="2236" y="16931"/>
                    <a:pt x="2864" y="16834"/>
                  </a:cubicBezTo>
                  <a:lnTo>
                    <a:pt x="2853" y="16853"/>
                  </a:lnTo>
                  <a:cubicBezTo>
                    <a:pt x="3897" y="19265"/>
                    <a:pt x="6219" y="20100"/>
                    <a:pt x="8040" y="18718"/>
                  </a:cubicBezTo>
                  <a:cubicBezTo>
                    <a:pt x="8063" y="18700"/>
                    <a:pt x="8086" y="18683"/>
                    <a:pt x="8108" y="18665"/>
                  </a:cubicBezTo>
                  <a:lnTo>
                    <a:pt x="8102" y="18668"/>
                  </a:lnTo>
                  <a:cubicBezTo>
                    <a:pt x="9122" y="20688"/>
                    <a:pt x="11186" y="21231"/>
                    <a:pt x="12712" y="19881"/>
                  </a:cubicBezTo>
                  <a:cubicBezTo>
                    <a:pt x="13352" y="19315"/>
                    <a:pt x="13823" y="18473"/>
                    <a:pt x="14046" y="17498"/>
                  </a:cubicBezTo>
                  <a:lnTo>
                    <a:pt x="14050" y="17522"/>
                  </a:lnTo>
                  <a:cubicBezTo>
                    <a:pt x="15384" y="18621"/>
                    <a:pt x="17141" y="18085"/>
                    <a:pt x="17974" y="16325"/>
                  </a:cubicBezTo>
                  <a:cubicBezTo>
                    <a:pt x="18256" y="15729"/>
                    <a:pt x="18406" y="15039"/>
                    <a:pt x="18406" y="14336"/>
                  </a:cubicBezTo>
                  <a:lnTo>
                    <a:pt x="18400" y="14357"/>
                  </a:lnTo>
                  <a:cubicBezTo>
                    <a:pt x="20223" y="14013"/>
                    <a:pt x="21490" y="11783"/>
                    <a:pt x="21229" y="9377"/>
                  </a:cubicBezTo>
                  <a:cubicBezTo>
                    <a:pt x="21148" y="8627"/>
                    <a:pt x="20922" y="7918"/>
                    <a:pt x="20573" y="7318"/>
                  </a:cubicBezTo>
                  <a:lnTo>
                    <a:pt x="20566" y="7316"/>
                  </a:lnTo>
                  <a:cubicBezTo>
                    <a:pt x="21137" y="5554"/>
                    <a:pt x="20520" y="3512"/>
                    <a:pt x="19188" y="2756"/>
                  </a:cubicBezTo>
                  <a:cubicBezTo>
                    <a:pt x="19076" y="2693"/>
                    <a:pt x="18961" y="2640"/>
                    <a:pt x="18843" y="2597"/>
                  </a:cubicBezTo>
                  <a:lnTo>
                    <a:pt x="18852" y="2591"/>
                  </a:lnTo>
                  <a:cubicBezTo>
                    <a:pt x="18618" y="879"/>
                    <a:pt x="17375" y="-258"/>
                    <a:pt x="16075" y="50"/>
                  </a:cubicBezTo>
                  <a:cubicBezTo>
                    <a:pt x="15529" y="180"/>
                    <a:pt x="15034" y="555"/>
                    <a:pt x="14675" y="1113"/>
                  </a:cubicBezTo>
                  <a:lnTo>
                    <a:pt x="14679" y="1117"/>
                  </a:lnTo>
                  <a:cubicBezTo>
                    <a:pt x="13960" y="-129"/>
                    <a:pt x="12611" y="-369"/>
                    <a:pt x="11668" y="582"/>
                  </a:cubicBezTo>
                  <a:cubicBezTo>
                    <a:pt x="11406" y="845"/>
                    <a:pt x="11194" y="1183"/>
                    <a:pt x="11048" y="1572"/>
                  </a:cubicBezTo>
                  <a:lnTo>
                    <a:pt x="11055" y="1618"/>
                  </a:lnTo>
                  <a:cubicBezTo>
                    <a:pt x="10022" y="274"/>
                    <a:pt x="8360" y="291"/>
                    <a:pt x="7343" y="1657"/>
                  </a:cubicBezTo>
                  <a:cubicBezTo>
                    <a:pt x="7165" y="1895"/>
                    <a:pt x="7014" y="2167"/>
                    <a:pt x="6895" y="2463"/>
                  </a:cubicBezTo>
                  <a:lnTo>
                    <a:pt x="6887" y="2485"/>
                  </a:lnTo>
                  <a:cubicBezTo>
                    <a:pt x="5303" y="1260"/>
                    <a:pt x="3266" y="1962"/>
                    <a:pt x="2338" y="4053"/>
                  </a:cubicBezTo>
                  <a:cubicBezTo>
                    <a:pt x="1962" y="4900"/>
                    <a:pt x="1812" y="5889"/>
                    <a:pt x="1913" y="6862"/>
                  </a:cubicBezTo>
                  <a:close/>
                </a:path>
              </a:pathLst>
            </a:custGeom>
            <a:solidFill>
              <a:srgbClr val="00FF00"/>
            </a:solidFill>
            <a:ln w="952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 algn="ctr">
                <a:defRPr sz="3600" b="1">
                  <a:solidFill>
                    <a:srgbClr val="CC00CC"/>
                  </a:solidFill>
                  <a:latin typeface="Times New Roman" panose="02020603050405020304"/>
                  <a:ea typeface="Times New Roman" panose="02020603050405020304"/>
                  <a:cs typeface="Times New Roman" panose="02020603050405020304"/>
                  <a:sym typeface="Times New Roman" panose="02020603050405020304"/>
                </a:defRPr>
              </a:pPr>
            </a:p>
          </p:txBody>
        </p:sp>
        <p:sp>
          <p:nvSpPr>
            <p:cNvPr id="55" name="椭圆形"/>
            <p:cNvSpPr/>
            <p:nvPr/>
          </p:nvSpPr>
          <p:spPr>
            <a:xfrm>
              <a:off x="1907203" y="1373587"/>
              <a:ext cx="924207" cy="224102"/>
            </a:xfrm>
            <a:prstGeom prst="ellipse">
              <a:avLst/>
            </a:prstGeom>
            <a:solidFill>
              <a:srgbClr val="00FF00"/>
            </a:solidFill>
            <a:ln w="952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 algn="ctr">
                <a:defRPr sz="3600" b="1">
                  <a:solidFill>
                    <a:srgbClr val="CC00CC"/>
                  </a:solidFill>
                  <a:latin typeface="Times New Roman" panose="02020603050405020304"/>
                  <a:ea typeface="Times New Roman" panose="02020603050405020304"/>
                  <a:cs typeface="Times New Roman" panose="02020603050405020304"/>
                  <a:sym typeface="Times New Roman" panose="02020603050405020304"/>
                </a:defRPr>
              </a:pPr>
            </a:p>
          </p:txBody>
        </p:sp>
        <p:sp>
          <p:nvSpPr>
            <p:cNvPr id="56" name="椭圆形"/>
            <p:cNvSpPr/>
            <p:nvPr/>
          </p:nvSpPr>
          <p:spPr>
            <a:xfrm>
              <a:off x="855404" y="1763958"/>
              <a:ext cx="616139" cy="149402"/>
            </a:xfrm>
            <a:prstGeom prst="ellipse">
              <a:avLst/>
            </a:prstGeom>
            <a:solidFill>
              <a:srgbClr val="00FF00"/>
            </a:solidFill>
            <a:ln w="952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 algn="ctr">
                <a:defRPr sz="3600" b="1">
                  <a:solidFill>
                    <a:srgbClr val="CC00CC"/>
                  </a:solidFill>
                  <a:latin typeface="Times New Roman" panose="02020603050405020304"/>
                  <a:ea typeface="Times New Roman" panose="02020603050405020304"/>
                  <a:cs typeface="Times New Roman" panose="02020603050405020304"/>
                  <a:sym typeface="Times New Roman" panose="02020603050405020304"/>
                </a:defRPr>
              </a:pPr>
            </a:p>
          </p:txBody>
        </p:sp>
        <p:sp>
          <p:nvSpPr>
            <p:cNvPr id="57" name="椭圆形"/>
            <p:cNvSpPr/>
            <p:nvPr/>
          </p:nvSpPr>
          <p:spPr>
            <a:xfrm>
              <a:off x="0" y="2096810"/>
              <a:ext cx="308069" cy="74702"/>
            </a:xfrm>
            <a:prstGeom prst="ellipse">
              <a:avLst/>
            </a:prstGeom>
            <a:solidFill>
              <a:srgbClr val="00FF00"/>
            </a:solidFill>
            <a:ln w="952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 algn="ctr">
                <a:defRPr sz="3600" b="1">
                  <a:solidFill>
                    <a:srgbClr val="CC00CC"/>
                  </a:solidFill>
                  <a:latin typeface="Times New Roman" panose="02020603050405020304"/>
                  <a:ea typeface="Times New Roman" panose="02020603050405020304"/>
                  <a:cs typeface="Times New Roman" panose="02020603050405020304"/>
                  <a:sym typeface="Times New Roman" panose="02020603050405020304"/>
                </a:defRPr>
              </a:pPr>
            </a:p>
          </p:txBody>
        </p:sp>
        <p:sp>
          <p:nvSpPr>
            <p:cNvPr id="58" name="形状"/>
            <p:cNvSpPr/>
            <p:nvPr/>
          </p:nvSpPr>
          <p:spPr>
            <a:xfrm>
              <a:off x="2650326" y="72578"/>
              <a:ext cx="5086877" cy="114445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13555"/>
                  </a:moveTo>
                  <a:cubicBezTo>
                    <a:pt x="417" y="13915"/>
                    <a:pt x="899" y="14078"/>
                    <a:pt x="1381" y="14023"/>
                  </a:cubicBezTo>
                  <a:moveTo>
                    <a:pt x="2000" y="19344"/>
                  </a:moveTo>
                  <a:cubicBezTo>
                    <a:pt x="2207" y="19308"/>
                    <a:pt x="2410" y="19233"/>
                    <a:pt x="2604" y="19120"/>
                  </a:cubicBezTo>
                  <a:moveTo>
                    <a:pt x="7435" y="20578"/>
                  </a:moveTo>
                  <a:cubicBezTo>
                    <a:pt x="7532" y="20937"/>
                    <a:pt x="7654" y="21279"/>
                    <a:pt x="7799" y="21600"/>
                  </a:cubicBezTo>
                  <a:moveTo>
                    <a:pt x="14381" y="20160"/>
                  </a:moveTo>
                  <a:cubicBezTo>
                    <a:pt x="14456" y="19795"/>
                    <a:pt x="14505" y="19419"/>
                    <a:pt x="14527" y="19039"/>
                  </a:cubicBezTo>
                  <a:moveTo>
                    <a:pt x="19208" y="16270"/>
                  </a:moveTo>
                  <a:cubicBezTo>
                    <a:pt x="19208" y="14502"/>
                    <a:pt x="18520" y="12889"/>
                    <a:pt x="17436" y="12115"/>
                  </a:cubicBezTo>
                  <a:moveTo>
                    <a:pt x="20811" y="9204"/>
                  </a:moveTo>
                  <a:cubicBezTo>
                    <a:pt x="21153" y="8777"/>
                    <a:pt x="21423" y="8239"/>
                    <a:pt x="21600" y="7632"/>
                  </a:cubicBezTo>
                  <a:moveTo>
                    <a:pt x="19744" y="2561"/>
                  </a:moveTo>
                  <a:cubicBezTo>
                    <a:pt x="19747" y="2312"/>
                    <a:pt x="19733" y="2063"/>
                    <a:pt x="19702" y="1818"/>
                  </a:cubicBezTo>
                  <a:moveTo>
                    <a:pt x="15078" y="0"/>
                  </a:moveTo>
                  <a:cubicBezTo>
                    <a:pt x="14912" y="285"/>
                    <a:pt x="14776" y="604"/>
                    <a:pt x="14673" y="947"/>
                  </a:cubicBezTo>
                  <a:moveTo>
                    <a:pt x="11061" y="564"/>
                  </a:moveTo>
                  <a:cubicBezTo>
                    <a:pt x="10973" y="823"/>
                    <a:pt x="10907" y="1098"/>
                    <a:pt x="10865" y="1381"/>
                  </a:cubicBezTo>
                  <a:moveTo>
                    <a:pt x="7163" y="2480"/>
                  </a:moveTo>
                  <a:cubicBezTo>
                    <a:pt x="6949" y="2175"/>
                    <a:pt x="6711" y="1909"/>
                    <a:pt x="6454" y="1688"/>
                  </a:cubicBezTo>
                  <a:moveTo>
                    <a:pt x="946" y="7074"/>
                  </a:moveTo>
                  <a:cubicBezTo>
                    <a:pt x="973" y="7356"/>
                    <a:pt x="1014" y="7635"/>
                    <a:pt x="1070" y="7907"/>
                  </a:cubicBezTo>
                </a:path>
              </a:pathLst>
            </a:custGeom>
            <a:noFill/>
            <a:ln w="952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 algn="ctr">
                <a:defRPr sz="3600" b="1">
                  <a:solidFill>
                    <a:srgbClr val="CC00CC"/>
                  </a:solidFill>
                  <a:latin typeface="Times New Roman" panose="02020603050405020304"/>
                  <a:ea typeface="Times New Roman" panose="02020603050405020304"/>
                  <a:cs typeface="Times New Roman" panose="02020603050405020304"/>
                  <a:sym typeface="Times New Roman" panose="02020603050405020304"/>
                </a:defRPr>
              </a:pPr>
            </a:p>
          </p:txBody>
        </p:sp>
        <p:sp>
          <p:nvSpPr>
            <p:cNvPr id="59" name="Do  you  know?"/>
            <p:cNvSpPr txBox="1"/>
            <p:nvPr/>
          </p:nvSpPr>
          <p:spPr>
            <a:xfrm>
              <a:off x="3138708" y="203095"/>
              <a:ext cx="3622377" cy="54843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>
              <a:lvl1pPr algn="ctr">
                <a:defRPr sz="3600" b="1">
                  <a:solidFill>
                    <a:srgbClr val="CC00CC"/>
                  </a:solidFill>
                  <a:latin typeface="Times New Roman" panose="02020603050405020304"/>
                  <a:ea typeface="Times New Roman" panose="02020603050405020304"/>
                  <a:cs typeface="Times New Roman" panose="02020603050405020304"/>
                  <a:sym typeface="Times New Roman" panose="02020603050405020304"/>
                </a:defRPr>
              </a:lvl1pPr>
            </a:lstStyle>
            <a:p>
              <a:r>
                <a:t>  Do  you  know?</a:t>
              </a:r>
            </a:p>
          </p:txBody>
        </p:sp>
      </p:grpSp>
      <p:sp>
        <p:nvSpPr>
          <p:cNvPr id="61" name="线条"/>
          <p:cNvSpPr/>
          <p:nvPr/>
        </p:nvSpPr>
        <p:spPr>
          <a:xfrm>
            <a:off x="5219700" y="2794000"/>
            <a:ext cx="1584325" cy="0"/>
          </a:xfrm>
          <a:prstGeom prst="line">
            <a:avLst/>
          </a:prstGeom>
          <a:ln>
            <a:solidFill>
              <a:srgbClr val="000000"/>
            </a:solidFill>
            <a:miter/>
          </a:ln>
        </p:spPr>
        <p:txBody>
          <a:bodyPr lIns="45719" rIns="45719"/>
          <a:lstStyle/>
          <a:p/>
        </p:txBody>
      </p:sp>
      <p:sp>
        <p:nvSpPr>
          <p:cNvPr id="62" name="线条"/>
          <p:cNvSpPr/>
          <p:nvPr/>
        </p:nvSpPr>
        <p:spPr>
          <a:xfrm>
            <a:off x="4859337" y="3657600"/>
            <a:ext cx="2665413" cy="0"/>
          </a:xfrm>
          <a:prstGeom prst="line">
            <a:avLst/>
          </a:prstGeom>
          <a:ln>
            <a:solidFill>
              <a:srgbClr val="000000"/>
            </a:solidFill>
            <a:miter/>
          </a:ln>
        </p:spPr>
        <p:txBody>
          <a:bodyPr lIns="45719" rIns="45719"/>
          <a:lstStyle/>
          <a:p/>
        </p:txBody>
      </p:sp>
      <p:sp>
        <p:nvSpPr>
          <p:cNvPr id="63" name="线条"/>
          <p:cNvSpPr/>
          <p:nvPr/>
        </p:nvSpPr>
        <p:spPr>
          <a:xfrm>
            <a:off x="4787900" y="4424362"/>
            <a:ext cx="2160588" cy="1"/>
          </a:xfrm>
          <a:prstGeom prst="line">
            <a:avLst/>
          </a:prstGeom>
          <a:ln>
            <a:solidFill>
              <a:srgbClr val="000000"/>
            </a:solidFill>
            <a:miter/>
          </a:ln>
        </p:spPr>
        <p:txBody>
          <a:bodyPr lIns="45719" rIns="45719"/>
          <a:lstStyle/>
          <a:p/>
        </p:txBody>
      </p:sp>
      <p:sp>
        <p:nvSpPr>
          <p:cNvPr id="64" name="线条"/>
          <p:cNvSpPr/>
          <p:nvPr/>
        </p:nvSpPr>
        <p:spPr>
          <a:xfrm>
            <a:off x="7372350" y="5221287"/>
            <a:ext cx="1439863" cy="1"/>
          </a:xfrm>
          <a:prstGeom prst="line">
            <a:avLst/>
          </a:prstGeom>
          <a:ln>
            <a:solidFill>
              <a:srgbClr val="000000"/>
            </a:solidFill>
            <a:miter/>
          </a:ln>
        </p:spPr>
        <p:txBody>
          <a:bodyPr lIns="45719" rIns="45719"/>
          <a:lstStyle/>
          <a:p/>
        </p:txBody>
      </p:sp>
      <p:sp>
        <p:nvSpPr>
          <p:cNvPr id="65" name="线条"/>
          <p:cNvSpPr/>
          <p:nvPr/>
        </p:nvSpPr>
        <p:spPr>
          <a:xfrm>
            <a:off x="3665537" y="6008687"/>
            <a:ext cx="1512888" cy="1"/>
          </a:xfrm>
          <a:prstGeom prst="line">
            <a:avLst/>
          </a:prstGeom>
          <a:ln>
            <a:solidFill>
              <a:srgbClr val="000000"/>
            </a:solidFill>
            <a:miter/>
          </a:ln>
        </p:spPr>
        <p:txBody>
          <a:bodyPr lIns="45719" rIns="45719"/>
          <a:lstStyle/>
          <a:p/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1" nodeType="clickEffect">
                                  <p:stCondLst>
                                    <p:cond delay="0"/>
                                  </p:stCondLst>
                                  <p:iterate type="el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dur="indefinite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2" nodeType="clickEffect">
                                  <p:stCondLst>
                                    <p:cond delay="0"/>
                                  </p:stCondLst>
                                  <p:iterate type="el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1" dur="indefinite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" presetClass="entr" presetSubtype="16" fill="hold" grpId="3" nodeType="clickEffect">
                                  <p:stCondLst>
                                    <p:cond delay="0"/>
                                  </p:stCondLst>
                                  <p:iterate type="el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7" dur="indefinite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" presetClass="entr" presetSubtype="16" fill="hold" grpId="4" nodeType="clickEffect">
                                  <p:stCondLst>
                                    <p:cond delay="0"/>
                                  </p:stCondLst>
                                  <p:iterate type="el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2" dur="indefinite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9" presetClass="entr" presetSubtype="0" fill="hold" grpId="5" nodeType="clickEffect">
                                  <p:stCondLst>
                                    <p:cond delay="0"/>
                                  </p:stCondLst>
                                  <p:iterate type="el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7" dur="indefinite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" grpId="4" animBg="1" advAuto="0"/>
      <p:bldP spid="51" grpId="3" animBg="1" advAuto="0"/>
      <p:bldP spid="49" grpId="1" animBg="1" advAuto="0"/>
      <p:bldP spid="53" grpId="5" animBg="1" advAuto="0"/>
      <p:bldP spid="50" grpId="2" animBg="1" advAuto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9" name="成组"/>
          <p:cNvGrpSpPr/>
          <p:nvPr/>
        </p:nvGrpSpPr>
        <p:grpSpPr>
          <a:xfrm>
            <a:off x="5867400" y="4267200"/>
            <a:ext cx="3276600" cy="2590800"/>
            <a:chOff x="0" y="0"/>
            <a:chExt cx="3276600" cy="2590800"/>
          </a:xfrm>
        </p:grpSpPr>
        <p:sp>
          <p:nvSpPr>
            <p:cNvPr id="67" name="矩形"/>
            <p:cNvSpPr/>
            <p:nvPr/>
          </p:nvSpPr>
          <p:spPr>
            <a:xfrm>
              <a:off x="0" y="0"/>
              <a:ext cx="3276600" cy="2590800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/>
          </p:txBody>
        </p:sp>
        <p:pic>
          <p:nvPicPr>
            <p:cNvPr id="68" name="1234.jpeg" descr="1234.jpeg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0" y="0"/>
              <a:ext cx="3276600" cy="2590800"/>
            </a:xfrm>
            <a:prstGeom prst="rect">
              <a:avLst/>
            </a:prstGeom>
            <a:ln w="12700" cap="flat">
              <a:noFill/>
              <a:miter lim="400000"/>
              <a:headEnd/>
              <a:tailEnd/>
            </a:ln>
            <a:effectLst/>
          </p:spPr>
        </p:pic>
      </p:grpSp>
      <p:sp>
        <p:nvSpPr>
          <p:cNvPr id="70" name="My father is          than my mother .…"/>
          <p:cNvSpPr txBox="1"/>
          <p:nvPr/>
        </p:nvSpPr>
        <p:spPr>
          <a:xfrm>
            <a:off x="684212" y="1268412"/>
            <a:ext cx="7632701" cy="3028579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/>
          <a:p>
            <a:pPr>
              <a:spcBef>
                <a:spcPts val="2100"/>
              </a:spcBef>
              <a:defRPr sz="3200">
                <a:solidFill>
                  <a:srgbClr val="FF00FF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pPr>
            <a:r>
              <a:t>My father is</a:t>
            </a:r>
            <a:r>
              <a:rPr u="sng"/>
              <a:t>          </a:t>
            </a:r>
            <a:r>
              <a:t>than my </a:t>
            </a:r>
            <a:r>
              <a:rPr sz="3600">
                <a:latin typeface="Times New Roman" panose="02020603050405020304"/>
                <a:ea typeface="Times New Roman" panose="02020603050405020304"/>
                <a:cs typeface="Times New Roman" panose="02020603050405020304"/>
                <a:sym typeface="Times New Roman" panose="02020603050405020304"/>
              </a:rPr>
              <a:t>mother</a:t>
            </a:r>
            <a:r>
              <a:rPr sz="2400">
                <a:latin typeface="Times New Roman" panose="02020603050405020304"/>
                <a:ea typeface="Times New Roman" panose="02020603050405020304"/>
                <a:cs typeface="Times New Roman" panose="02020603050405020304"/>
                <a:sym typeface="Times New Roman" panose="02020603050405020304"/>
              </a:rPr>
              <a:t> .</a:t>
            </a:r>
            <a:endParaRPr>
              <a:latin typeface="Times New Roman" panose="02020603050405020304"/>
              <a:ea typeface="Times New Roman" panose="02020603050405020304"/>
              <a:cs typeface="Times New Roman" panose="02020603050405020304"/>
              <a:sym typeface="Times New Roman" panose="02020603050405020304"/>
            </a:endParaRPr>
          </a:p>
          <a:p>
            <a:pPr>
              <a:spcBef>
                <a:spcPts val="2100"/>
              </a:spcBef>
              <a:defRPr sz="3600">
                <a:solidFill>
                  <a:srgbClr val="FF00FF"/>
                </a:solidFill>
                <a:latin typeface="Times New Roman" panose="02020603050405020304"/>
                <a:ea typeface="Times New Roman" panose="02020603050405020304"/>
                <a:cs typeface="Times New Roman" panose="02020603050405020304"/>
                <a:sym typeface="Times New Roman" panose="02020603050405020304"/>
              </a:defRPr>
            </a:pPr>
            <a:r>
              <a:t>My mother is</a:t>
            </a:r>
            <a:r>
              <a:rPr u="sng"/>
              <a:t>            </a:t>
            </a:r>
            <a:r>
              <a:t>than my father.</a:t>
            </a:r>
          </a:p>
          <a:p>
            <a:pPr>
              <a:spcBef>
                <a:spcPts val="2100"/>
              </a:spcBef>
              <a:defRPr sz="3600">
                <a:solidFill>
                  <a:srgbClr val="FF00FF"/>
                </a:solidFill>
                <a:latin typeface="Times New Roman" panose="02020603050405020304"/>
                <a:ea typeface="Times New Roman" panose="02020603050405020304"/>
                <a:cs typeface="Times New Roman" panose="02020603050405020304"/>
                <a:sym typeface="Times New Roman" panose="02020603050405020304"/>
              </a:defRPr>
            </a:pPr>
            <a:r>
              <a:t>My father is</a:t>
            </a:r>
            <a:r>
              <a:rPr u="sng"/>
              <a:t>           </a:t>
            </a:r>
            <a:r>
              <a:t>than my mother.</a:t>
            </a:r>
          </a:p>
          <a:p>
            <a:pPr>
              <a:spcBef>
                <a:spcPts val="2100"/>
              </a:spcBef>
              <a:defRPr sz="3600">
                <a:solidFill>
                  <a:srgbClr val="FF00FF"/>
                </a:solidFill>
                <a:latin typeface="Times New Roman" panose="02020603050405020304"/>
                <a:ea typeface="Times New Roman" panose="02020603050405020304"/>
                <a:cs typeface="Times New Roman" panose="02020603050405020304"/>
                <a:sym typeface="Times New Roman" panose="02020603050405020304"/>
              </a:defRPr>
            </a:pPr>
            <a:r>
              <a:t>My mother is</a:t>
            </a:r>
            <a:r>
              <a:rPr u="sng"/>
              <a:t>               </a:t>
            </a:r>
            <a:r>
              <a:t>than my father.</a:t>
            </a:r>
          </a:p>
        </p:txBody>
      </p:sp>
      <p:sp>
        <p:nvSpPr>
          <p:cNvPr id="71" name="线条"/>
          <p:cNvSpPr/>
          <p:nvPr/>
        </p:nvSpPr>
        <p:spPr>
          <a:xfrm>
            <a:off x="6588124" y="4724400"/>
            <a:ext cx="431801" cy="360363"/>
          </a:xfrm>
          <a:prstGeom prst="line">
            <a:avLst/>
          </a:prstGeom>
          <a:ln>
            <a:solidFill>
              <a:srgbClr val="000000"/>
            </a:solidFill>
            <a:miter/>
            <a:tailEnd type="triangle"/>
          </a:ln>
        </p:spPr>
        <p:txBody>
          <a:bodyPr lIns="45719" rIns="45719"/>
          <a:lstStyle/>
          <a:p/>
        </p:txBody>
      </p:sp>
      <p:sp>
        <p:nvSpPr>
          <p:cNvPr id="72" name="线条"/>
          <p:cNvSpPr/>
          <p:nvPr/>
        </p:nvSpPr>
        <p:spPr>
          <a:xfrm flipH="1">
            <a:off x="7596187" y="4292599"/>
            <a:ext cx="288926" cy="433389"/>
          </a:xfrm>
          <a:prstGeom prst="line">
            <a:avLst/>
          </a:prstGeom>
          <a:ln>
            <a:solidFill>
              <a:srgbClr val="000000"/>
            </a:solidFill>
            <a:miter/>
            <a:tailEnd type="triangle"/>
          </a:ln>
        </p:spPr>
        <p:txBody>
          <a:bodyPr lIns="45719" rIns="45719"/>
          <a:lstStyle/>
          <a:p/>
        </p:txBody>
      </p:sp>
      <p:sp>
        <p:nvSpPr>
          <p:cNvPr id="73" name="39"/>
          <p:cNvSpPr txBox="1"/>
          <p:nvPr/>
        </p:nvSpPr>
        <p:spPr>
          <a:xfrm>
            <a:off x="7812087" y="3860800"/>
            <a:ext cx="574676" cy="421392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>
            <a:lvl1pPr>
              <a:spcBef>
                <a:spcPts val="1400"/>
              </a:spcBef>
              <a:defRPr>
                <a:latin typeface="Times New Roman" panose="02020603050405020304"/>
                <a:ea typeface="Times New Roman" panose="02020603050405020304"/>
                <a:cs typeface="Times New Roman" panose="02020603050405020304"/>
                <a:sym typeface="Times New Roman" panose="02020603050405020304"/>
              </a:defRPr>
            </a:lvl1pPr>
          </a:lstStyle>
          <a:p>
            <a:r>
              <a:t>39</a:t>
            </a:r>
          </a:p>
        </p:txBody>
      </p:sp>
      <p:sp>
        <p:nvSpPr>
          <p:cNvPr id="74" name="35"/>
          <p:cNvSpPr txBox="1"/>
          <p:nvPr/>
        </p:nvSpPr>
        <p:spPr>
          <a:xfrm rot="144833">
            <a:off x="6085641" y="4437078"/>
            <a:ext cx="504826" cy="421393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>
            <a:lvl1pPr>
              <a:spcBef>
                <a:spcPts val="1400"/>
              </a:spcBef>
              <a:defRPr>
                <a:latin typeface="Times New Roman" panose="02020603050405020304"/>
                <a:ea typeface="Times New Roman" panose="02020603050405020304"/>
                <a:cs typeface="Times New Roman" panose="02020603050405020304"/>
                <a:sym typeface="Times New Roman" panose="02020603050405020304"/>
              </a:defRPr>
            </a:lvl1pPr>
          </a:lstStyle>
          <a:p>
            <a:r>
              <a:t>35</a:t>
            </a:r>
          </a:p>
        </p:txBody>
      </p:sp>
      <p:sp>
        <p:nvSpPr>
          <p:cNvPr id="75" name="taller"/>
          <p:cNvSpPr txBox="1"/>
          <p:nvPr/>
        </p:nvSpPr>
        <p:spPr>
          <a:xfrm>
            <a:off x="2843212" y="1196975"/>
            <a:ext cx="1223963" cy="605418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/>
          <a:p>
            <a:pPr>
              <a:defRPr sz="3600">
                <a:solidFill>
                  <a:srgbClr val="0000FF"/>
                </a:solidFill>
                <a:latin typeface="Times New Roman" panose="02020603050405020304"/>
                <a:ea typeface="Times New Roman" panose="02020603050405020304"/>
                <a:cs typeface="Times New Roman" panose="02020603050405020304"/>
                <a:sym typeface="Times New Roman" panose="02020603050405020304"/>
              </a:defRPr>
            </a:pPr>
            <a:r>
              <a:t>tall</a:t>
            </a:r>
            <a:r>
              <a:rPr>
                <a:solidFill>
                  <a:srgbClr val="008000"/>
                </a:solidFill>
              </a:rPr>
              <a:t>er</a:t>
            </a:r>
            <a:endParaRPr>
              <a:solidFill>
                <a:srgbClr val="008000"/>
              </a:solidFill>
            </a:endParaRPr>
          </a:p>
        </p:txBody>
      </p:sp>
      <p:sp>
        <p:nvSpPr>
          <p:cNvPr id="76" name="shorter"/>
          <p:cNvSpPr txBox="1"/>
          <p:nvPr/>
        </p:nvSpPr>
        <p:spPr>
          <a:xfrm>
            <a:off x="3203575" y="2060575"/>
            <a:ext cx="1512888" cy="605418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/>
          <a:p>
            <a:pPr>
              <a:spcBef>
                <a:spcPts val="2100"/>
              </a:spcBef>
              <a:defRPr sz="3600">
                <a:solidFill>
                  <a:srgbClr val="0000FF"/>
                </a:solidFill>
                <a:latin typeface="Times New Roman" panose="02020603050405020304"/>
                <a:ea typeface="Times New Roman" panose="02020603050405020304"/>
                <a:cs typeface="Times New Roman" panose="02020603050405020304"/>
                <a:sym typeface="Times New Roman" panose="02020603050405020304"/>
              </a:defRPr>
            </a:pPr>
            <a:r>
              <a:t>short</a:t>
            </a:r>
            <a:r>
              <a:rPr>
                <a:solidFill>
                  <a:srgbClr val="008000"/>
                </a:solidFill>
              </a:rPr>
              <a:t>er</a:t>
            </a:r>
            <a:endParaRPr>
              <a:solidFill>
                <a:srgbClr val="008000"/>
              </a:solidFill>
            </a:endParaRPr>
          </a:p>
        </p:txBody>
      </p:sp>
      <p:sp>
        <p:nvSpPr>
          <p:cNvPr id="77" name="older"/>
          <p:cNvSpPr txBox="1"/>
          <p:nvPr/>
        </p:nvSpPr>
        <p:spPr>
          <a:xfrm>
            <a:off x="2987675" y="2819400"/>
            <a:ext cx="1152525" cy="605418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/>
          <a:p>
            <a:pPr>
              <a:defRPr>
                <a:latin typeface="Times New Roman" panose="02020603050405020304"/>
                <a:ea typeface="Times New Roman" panose="02020603050405020304"/>
                <a:cs typeface="Times New Roman" panose="02020603050405020304"/>
                <a:sym typeface="Times New Roman" panose="02020603050405020304"/>
              </a:defRPr>
            </a:pPr>
            <a:r>
              <a:t> </a:t>
            </a:r>
            <a:r>
              <a:rPr sz="3600">
                <a:solidFill>
                  <a:srgbClr val="0000FF"/>
                </a:solidFill>
              </a:rPr>
              <a:t>old</a:t>
            </a:r>
            <a:r>
              <a:rPr sz="3600">
                <a:solidFill>
                  <a:srgbClr val="008000"/>
                </a:solidFill>
              </a:rPr>
              <a:t>er</a:t>
            </a:r>
            <a:r>
              <a:rPr sz="3600"/>
              <a:t> </a:t>
            </a:r>
            <a:endParaRPr sz="3600"/>
          </a:p>
        </p:txBody>
      </p:sp>
      <p:sp>
        <p:nvSpPr>
          <p:cNvPr id="78" name="younger"/>
          <p:cNvSpPr txBox="1"/>
          <p:nvPr/>
        </p:nvSpPr>
        <p:spPr>
          <a:xfrm>
            <a:off x="3276600" y="3644900"/>
            <a:ext cx="1800225" cy="605418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/>
          <a:p>
            <a:pPr>
              <a:spcBef>
                <a:spcPts val="2100"/>
              </a:spcBef>
              <a:defRPr sz="3600">
                <a:solidFill>
                  <a:srgbClr val="0000FF"/>
                </a:solidFill>
                <a:latin typeface="Times New Roman" panose="02020603050405020304"/>
                <a:ea typeface="Times New Roman" panose="02020603050405020304"/>
                <a:cs typeface="Times New Roman" panose="02020603050405020304"/>
                <a:sym typeface="Times New Roman" panose="02020603050405020304"/>
              </a:defRPr>
            </a:pPr>
            <a:r>
              <a:t>young</a:t>
            </a:r>
            <a:r>
              <a:rPr>
                <a:solidFill>
                  <a:srgbClr val="008000"/>
                </a:solidFill>
              </a:rPr>
              <a:t>er</a:t>
            </a:r>
            <a:r>
              <a:rPr sz="2400">
                <a:solidFill>
                  <a:srgbClr val="000000"/>
                </a:solidFill>
              </a:rPr>
              <a:t> </a:t>
            </a:r>
            <a:endParaRPr sz="2400">
              <a:solidFill>
                <a:srgbClr val="000000"/>
              </a:solidFill>
            </a:endParaRPr>
          </a:p>
        </p:txBody>
      </p:sp>
      <p:sp>
        <p:nvSpPr>
          <p:cNvPr id="79" name="我们一起看！"/>
          <p:cNvSpPr txBox="1"/>
          <p:nvPr/>
        </p:nvSpPr>
        <p:spPr>
          <a:xfrm>
            <a:off x="684212" y="4941887"/>
            <a:ext cx="4895851" cy="1079501"/>
          </a:xfrm>
          <a:prstGeom prst="rect">
            <a:avLst/>
          </a:prstGeom>
          <a:ln w="12700">
            <a:miter lim="400000"/>
          </a:ln>
        </p:spPr>
        <p:txBody>
          <a:bodyPr lIns="0" tIns="0" rIns="0" bIns="0" anchor="ctr">
            <a:normAutofit/>
          </a:bodyPr>
          <a:lstStyle>
            <a:lvl1pPr algn="ctr" defTabSz="648970">
              <a:defRPr sz="6035">
                <a:ln w="4801">
                  <a:solidFill>
                    <a:srgbClr val="FF0000"/>
                  </a:solidFill>
                </a:ln>
                <a:solidFill>
                  <a:srgbClr val="FF0000"/>
                </a:solidFill>
                <a:effectLst>
                  <a:outerShdw blurRad="45085" dist="38255" dir="2700000" rotWithShape="0">
                    <a:srgbClr val="9999FF">
                      <a:alpha val="80000"/>
                    </a:srgb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宋体" panose="02010600030101010101" pitchFamily="2" charset="-122"/>
              </a:defRPr>
            </a:lvl1pPr>
          </a:lstStyle>
          <a:p>
            <a:pPr>
              <a:defRPr b="1">
                <a:latin typeface="华文行楷"/>
                <a:ea typeface="华文行楷"/>
                <a:cs typeface="华文行楷"/>
                <a:sym typeface="华文行楷"/>
              </a:defRPr>
            </a:pPr>
            <a:r>
              <a:rPr b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宋体" panose="02010600030101010101" pitchFamily="2" charset="-122"/>
              </a:rPr>
              <a:t>我们一起看！</a:t>
            </a:r>
            <a:endParaRPr b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宋体" panose="02010600030101010101" pitchFamily="2" charset="-122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1" nodeType="clickEffect">
                                  <p:stCondLst>
                                    <p:cond delay="0"/>
                                  </p:stCondLst>
                                  <p:iterate type="el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dur="indefinite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2" nodeType="clickEffect">
                                  <p:stCondLst>
                                    <p:cond delay="0"/>
                                  </p:stCondLst>
                                  <p:iterate type="el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1" dur="indefinite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3" nodeType="clickEffect">
                                  <p:stCondLst>
                                    <p:cond delay="0"/>
                                  </p:stCondLst>
                                  <p:iterate type="el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dur="indefinite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4" nodeType="clickEffect">
                                  <p:stCondLst>
                                    <p:cond delay="0"/>
                                  </p:stCondLst>
                                  <p:iterate type="el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1" dur="indefinite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spid="78" grpId="4" animBg="1" advAuto="0"/>
      <p:bldP spid="77" grpId="3" animBg="1" advAuto="0"/>
      <p:bldP spid="76" grpId="2" animBg="1" advAuto="0"/>
      <p:bldP spid="75" grpId="1" animBg="1" advAuto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" name="1123.jpeg" descr="1123.jpe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042987" y="1844675"/>
            <a:ext cx="6911976" cy="4535488"/>
          </a:xfrm>
          <a:prstGeom prst="rect">
            <a:avLst/>
          </a:prstGeom>
          <a:ln w="12700">
            <a:miter lim="400000"/>
            <a:headEnd/>
            <a:tailEnd/>
          </a:ln>
        </p:spPr>
      </p:pic>
      <p:sp>
        <p:nvSpPr>
          <p:cNvPr id="82" name="你会比较了吗？"/>
          <p:cNvSpPr txBox="1"/>
          <p:nvPr/>
        </p:nvSpPr>
        <p:spPr>
          <a:xfrm>
            <a:off x="1042987" y="981075"/>
            <a:ext cx="5689601" cy="726440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>
            <a:lvl1pPr>
              <a:spcBef>
                <a:spcPts val="2100"/>
              </a:spcBef>
              <a:defRPr sz="360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宋体" panose="02010600030101010101" pitchFamily="2" charset="-122"/>
              </a:defRPr>
            </a:lvl1pPr>
          </a:lstStyle>
          <a:p>
            <a:pPr>
              <a:defRPr b="1">
                <a:latin typeface="Times New Roman" panose="02020603050405020304"/>
                <a:ea typeface="Times New Roman" panose="02020603050405020304"/>
                <a:cs typeface="Times New Roman" panose="02020603050405020304"/>
                <a:sym typeface="Times New Roman" panose="02020603050405020304"/>
              </a:defRPr>
            </a:pPr>
            <a:r>
              <a:rPr b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宋体" panose="02010600030101010101" pitchFamily="2" charset="-122"/>
              </a:rPr>
              <a:t>你会比较了吗？</a:t>
            </a:r>
            <a:endParaRPr b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宋体" panose="02010600030101010101" pitchFamily="2" charset="-122"/>
            </a:endParaRPr>
          </a:p>
        </p:txBody>
      </p:sp>
      <p:pic>
        <p:nvPicPr>
          <p:cNvPr id="83" name="t_0013.png" descr="t_0013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08625" y="908050"/>
            <a:ext cx="1008063" cy="792163"/>
          </a:xfrm>
          <a:prstGeom prst="rect">
            <a:avLst/>
          </a:prstGeom>
          <a:ln w="12700">
            <a:miter lim="400000"/>
            <a:headEnd/>
            <a:tailEnd/>
          </a:ln>
        </p:spPr>
      </p:pic>
    </p:spTree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?"/>
          <p:cNvSpPr txBox="1"/>
          <p:nvPr/>
        </p:nvSpPr>
        <p:spPr>
          <a:xfrm>
            <a:off x="1979612" y="692150"/>
            <a:ext cx="5564188" cy="5257800"/>
          </a:xfrm>
          <a:prstGeom prst="rect">
            <a:avLst/>
          </a:prstGeom>
          <a:ln w="12700">
            <a:miter lim="400000"/>
          </a:ln>
        </p:spPr>
        <p:txBody>
          <a:bodyPr lIns="0" tIns="0" rIns="0" bIns="0" anchor="ctr">
            <a:normAutofit/>
          </a:bodyPr>
          <a:lstStyle>
            <a:lvl1pPr algn="ctr" defTabSz="758825">
              <a:defRPr sz="34360">
                <a:solidFill>
                  <a:srgbClr val="FFFF00"/>
                </a:solidFill>
                <a:effectLst>
                  <a:outerShdw blurRad="52705" dist="38006" dir="2021404" rotWithShape="0">
                    <a:srgbClr val="C0C0C0"/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宋体" panose="02010600030101010101" pitchFamily="2" charset="-122"/>
              </a:defRPr>
            </a:lvl1pPr>
          </a:lstStyle>
          <a:p>
            <a:r>
              <a:t>?</a:t>
            </a:r>
          </a:p>
        </p:txBody>
      </p:sp>
      <p:sp>
        <p:nvSpPr>
          <p:cNvPr id="86" name="Do you know…"/>
          <p:cNvSpPr txBox="1"/>
          <p:nvPr/>
        </p:nvSpPr>
        <p:spPr>
          <a:xfrm>
            <a:off x="0" y="1412875"/>
            <a:ext cx="8964613" cy="3957273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/>
          <a:p>
            <a:pPr>
              <a:spcBef>
                <a:spcPts val="3900"/>
              </a:spcBef>
              <a:defRPr sz="4400" b="1" i="1">
                <a:latin typeface="Times New Roman" panose="02020603050405020304"/>
                <a:ea typeface="Times New Roman" panose="02020603050405020304"/>
                <a:cs typeface="Times New Roman" panose="02020603050405020304"/>
                <a:sym typeface="Times New Roman" panose="02020603050405020304"/>
              </a:defRPr>
            </a:pPr>
            <a:r>
              <a:t>            </a:t>
            </a:r>
            <a:r>
              <a:rPr sz="6600">
                <a:solidFill>
                  <a:srgbClr val="FF0000"/>
                </a:solidFill>
              </a:rPr>
              <a:t>Do you know </a:t>
            </a:r>
            <a:endParaRPr sz="6600">
              <a:solidFill>
                <a:srgbClr val="FF0000"/>
              </a:solidFill>
            </a:endParaRPr>
          </a:p>
          <a:p>
            <a:pPr>
              <a:spcBef>
                <a:spcPts val="3900"/>
              </a:spcBef>
              <a:defRPr sz="6600" b="1" i="1">
                <a:solidFill>
                  <a:srgbClr val="FF0000"/>
                </a:solidFill>
                <a:latin typeface="Times New Roman" panose="02020603050405020304"/>
                <a:ea typeface="Times New Roman" panose="02020603050405020304"/>
                <a:cs typeface="Times New Roman" panose="02020603050405020304"/>
                <a:sym typeface="Times New Roman" panose="02020603050405020304"/>
              </a:defRPr>
            </a:pPr>
            <a:r>
              <a:t>   What  they work and</a:t>
            </a:r>
          </a:p>
          <a:p>
            <a:pPr>
              <a:spcBef>
                <a:spcPts val="3900"/>
              </a:spcBef>
              <a:defRPr sz="6600" b="1" i="1">
                <a:solidFill>
                  <a:srgbClr val="FF0000"/>
                </a:solidFill>
                <a:latin typeface="Times New Roman" panose="02020603050405020304"/>
                <a:ea typeface="Times New Roman" panose="02020603050405020304"/>
                <a:cs typeface="Times New Roman" panose="02020603050405020304"/>
                <a:sym typeface="Times New Roman" panose="02020603050405020304"/>
              </a:defRPr>
            </a:pPr>
            <a:r>
              <a:t>    what they like to do </a:t>
            </a:r>
            <a:r>
              <a:rPr sz="5400"/>
              <a:t>?</a:t>
            </a:r>
            <a:endParaRPr sz="540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blinds/>
      </p:transition>
    </mc:Choice>
    <mc:Fallback>
      <p:transition>
        <p:blinds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My mother is a doctor .…"/>
          <p:cNvSpPr txBox="1"/>
          <p:nvPr/>
        </p:nvSpPr>
        <p:spPr>
          <a:xfrm>
            <a:off x="611187" y="1890712"/>
            <a:ext cx="7848601" cy="3594235"/>
          </a:xfrm>
          <a:prstGeom prst="rect">
            <a:avLst/>
          </a:prstGeom>
          <a:ln w="12700">
            <a:solidFill>
              <a:srgbClr val="000000"/>
            </a:solidFill>
            <a:miter lim="400000"/>
          </a:ln>
        </p:spPr>
        <p:txBody>
          <a:bodyPr lIns="45719" rIns="45719">
            <a:spAutoFit/>
          </a:bodyPr>
          <a:lstStyle/>
          <a:p>
            <a:pPr>
              <a:spcBef>
                <a:spcPts val="1600"/>
              </a:spcBef>
              <a:defRPr sz="2800">
                <a:solidFill>
                  <a:srgbClr val="0000FF"/>
                </a:solidFill>
                <a:latin typeface="Times New Roman" panose="02020603050405020304"/>
                <a:ea typeface="Times New Roman" panose="02020603050405020304"/>
                <a:cs typeface="Times New Roman" panose="02020603050405020304"/>
                <a:sym typeface="Times New Roman" panose="02020603050405020304"/>
              </a:defRPr>
            </a:pPr>
            <a:r>
              <a:t>My mother is a doctor .</a:t>
            </a:r>
            <a:r>
              <a:rPr>
                <a:solidFill>
                  <a:srgbClr val="000000"/>
                </a:solidFill>
              </a:rPr>
              <a:t> </a:t>
            </a:r>
            <a:endParaRPr>
              <a:solidFill>
                <a:srgbClr val="000000"/>
              </a:solidFill>
            </a:endParaRPr>
          </a:p>
          <a:p>
            <a:pPr>
              <a:spcBef>
                <a:spcPts val="1600"/>
              </a:spcBef>
              <a:defRPr sz="2800">
                <a:latin typeface="Times New Roman" panose="02020603050405020304"/>
                <a:ea typeface="Times New Roman" panose="02020603050405020304"/>
                <a:cs typeface="Times New Roman" panose="02020603050405020304"/>
                <a:sym typeface="Times New Roman" panose="02020603050405020304"/>
              </a:defRPr>
            </a:pPr>
            <a:r>
              <a:t>She likes to go to the movie theatre to </a:t>
            </a:r>
            <a:r>
              <a:rPr u="sng"/>
              <a:t>                        .</a:t>
            </a:r>
            <a:endParaRPr u="sng"/>
          </a:p>
          <a:p>
            <a:pPr>
              <a:spcBef>
                <a:spcPts val="1600"/>
              </a:spcBef>
              <a:defRPr sz="2800">
                <a:solidFill>
                  <a:srgbClr val="0000FF"/>
                </a:solidFill>
                <a:latin typeface="Times New Roman" panose="02020603050405020304"/>
                <a:ea typeface="Times New Roman" panose="02020603050405020304"/>
                <a:cs typeface="Times New Roman" panose="02020603050405020304"/>
                <a:sym typeface="Times New Roman" panose="02020603050405020304"/>
              </a:defRPr>
            </a:pPr>
            <a:r>
              <a:t>My father is a businessman .</a:t>
            </a:r>
          </a:p>
          <a:p>
            <a:pPr>
              <a:spcBef>
                <a:spcPts val="1600"/>
              </a:spcBef>
              <a:defRPr sz="2800">
                <a:latin typeface="Times New Roman" panose="02020603050405020304"/>
                <a:ea typeface="Times New Roman" panose="02020603050405020304"/>
                <a:cs typeface="Times New Roman" panose="02020603050405020304"/>
                <a:sym typeface="Times New Roman" panose="02020603050405020304"/>
              </a:defRPr>
            </a:pPr>
            <a:r>
              <a:t>He likes to go to the </a:t>
            </a:r>
            <a:r>
              <a:rPr u="sng"/>
              <a:t>          </a:t>
            </a:r>
            <a:r>
              <a:t> to play badminton.</a:t>
            </a:r>
          </a:p>
          <a:p>
            <a:pPr>
              <a:spcBef>
                <a:spcPts val="1600"/>
              </a:spcBef>
              <a:defRPr sz="2800">
                <a:solidFill>
                  <a:srgbClr val="0000FF"/>
                </a:solidFill>
                <a:latin typeface="Times New Roman" panose="02020603050405020304"/>
                <a:ea typeface="Times New Roman" panose="02020603050405020304"/>
                <a:cs typeface="Times New Roman" panose="02020603050405020304"/>
                <a:sym typeface="Times New Roman" panose="02020603050405020304"/>
              </a:defRPr>
            </a:pPr>
            <a:r>
              <a:t>I am a student .</a:t>
            </a:r>
          </a:p>
          <a:p>
            <a:pPr>
              <a:spcBef>
                <a:spcPts val="1600"/>
              </a:spcBef>
              <a:defRPr sz="2800">
                <a:latin typeface="Times New Roman" panose="02020603050405020304"/>
                <a:ea typeface="Times New Roman" panose="02020603050405020304"/>
                <a:cs typeface="Times New Roman" panose="02020603050405020304"/>
                <a:sym typeface="Times New Roman" panose="02020603050405020304"/>
              </a:defRPr>
            </a:pPr>
            <a:r>
              <a:t>I like to stay at home to </a:t>
            </a:r>
            <a:r>
              <a:rPr u="sng"/>
              <a:t>                            </a:t>
            </a:r>
            <a:r>
              <a:t>.</a:t>
            </a:r>
          </a:p>
        </p:txBody>
      </p:sp>
      <p:grpSp>
        <p:nvGrpSpPr>
          <p:cNvPr id="93" name="成组"/>
          <p:cNvGrpSpPr/>
          <p:nvPr/>
        </p:nvGrpSpPr>
        <p:grpSpPr>
          <a:xfrm>
            <a:off x="324330" y="188889"/>
            <a:ext cx="4038153" cy="967499"/>
            <a:chOff x="0" y="0"/>
            <a:chExt cx="4038151" cy="967498"/>
          </a:xfrm>
        </p:grpSpPr>
        <p:sp>
          <p:nvSpPr>
            <p:cNvPr id="89" name="形状"/>
            <p:cNvSpPr/>
            <p:nvPr/>
          </p:nvSpPr>
          <p:spPr>
            <a:xfrm flipH="1">
              <a:off x="0" y="0"/>
              <a:ext cx="4038152" cy="86511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64" h="20623" extrusionOk="0">
                  <a:moveTo>
                    <a:pt x="1919" y="6857"/>
                  </a:moveTo>
                  <a:cubicBezTo>
                    <a:pt x="744" y="7018"/>
                    <a:pt x="-110" y="8412"/>
                    <a:pt x="11" y="9971"/>
                  </a:cubicBezTo>
                  <a:cubicBezTo>
                    <a:pt x="81" y="10871"/>
                    <a:pt x="470" y="11672"/>
                    <a:pt x="1058" y="12130"/>
                  </a:cubicBezTo>
                  <a:lnTo>
                    <a:pt x="1047" y="12097"/>
                  </a:lnTo>
                  <a:cubicBezTo>
                    <a:pt x="237" y="13237"/>
                    <a:pt x="282" y="15025"/>
                    <a:pt x="1147" y="16091"/>
                  </a:cubicBezTo>
                  <a:cubicBezTo>
                    <a:pt x="1608" y="16659"/>
                    <a:pt x="2236" y="16931"/>
                    <a:pt x="2864" y="16834"/>
                  </a:cubicBezTo>
                  <a:lnTo>
                    <a:pt x="2853" y="16853"/>
                  </a:lnTo>
                  <a:cubicBezTo>
                    <a:pt x="3897" y="19265"/>
                    <a:pt x="6219" y="20100"/>
                    <a:pt x="8040" y="18718"/>
                  </a:cubicBezTo>
                  <a:cubicBezTo>
                    <a:pt x="8063" y="18700"/>
                    <a:pt x="8086" y="18683"/>
                    <a:pt x="8108" y="18665"/>
                  </a:cubicBezTo>
                  <a:lnTo>
                    <a:pt x="8102" y="18668"/>
                  </a:lnTo>
                  <a:cubicBezTo>
                    <a:pt x="9122" y="20688"/>
                    <a:pt x="11186" y="21231"/>
                    <a:pt x="12712" y="19881"/>
                  </a:cubicBezTo>
                  <a:cubicBezTo>
                    <a:pt x="13352" y="19315"/>
                    <a:pt x="13823" y="18473"/>
                    <a:pt x="14046" y="17498"/>
                  </a:cubicBezTo>
                  <a:lnTo>
                    <a:pt x="14050" y="17522"/>
                  </a:lnTo>
                  <a:cubicBezTo>
                    <a:pt x="15384" y="18621"/>
                    <a:pt x="17141" y="18085"/>
                    <a:pt x="17974" y="16325"/>
                  </a:cubicBezTo>
                  <a:cubicBezTo>
                    <a:pt x="18256" y="15729"/>
                    <a:pt x="18406" y="15039"/>
                    <a:pt x="18406" y="14336"/>
                  </a:cubicBezTo>
                  <a:lnTo>
                    <a:pt x="18400" y="14357"/>
                  </a:lnTo>
                  <a:cubicBezTo>
                    <a:pt x="20223" y="14013"/>
                    <a:pt x="21490" y="11783"/>
                    <a:pt x="21229" y="9377"/>
                  </a:cubicBezTo>
                  <a:cubicBezTo>
                    <a:pt x="21148" y="8627"/>
                    <a:pt x="20922" y="7918"/>
                    <a:pt x="20573" y="7318"/>
                  </a:cubicBezTo>
                  <a:lnTo>
                    <a:pt x="20566" y="7316"/>
                  </a:lnTo>
                  <a:cubicBezTo>
                    <a:pt x="21137" y="5554"/>
                    <a:pt x="20520" y="3512"/>
                    <a:pt x="19188" y="2756"/>
                  </a:cubicBezTo>
                  <a:cubicBezTo>
                    <a:pt x="19076" y="2693"/>
                    <a:pt x="18961" y="2640"/>
                    <a:pt x="18843" y="2597"/>
                  </a:cubicBezTo>
                  <a:lnTo>
                    <a:pt x="18852" y="2591"/>
                  </a:lnTo>
                  <a:cubicBezTo>
                    <a:pt x="18618" y="879"/>
                    <a:pt x="17375" y="-258"/>
                    <a:pt x="16075" y="50"/>
                  </a:cubicBezTo>
                  <a:cubicBezTo>
                    <a:pt x="15529" y="180"/>
                    <a:pt x="15034" y="555"/>
                    <a:pt x="14675" y="1113"/>
                  </a:cubicBezTo>
                  <a:lnTo>
                    <a:pt x="14679" y="1117"/>
                  </a:lnTo>
                  <a:cubicBezTo>
                    <a:pt x="13960" y="-129"/>
                    <a:pt x="12611" y="-369"/>
                    <a:pt x="11668" y="582"/>
                  </a:cubicBezTo>
                  <a:cubicBezTo>
                    <a:pt x="11406" y="845"/>
                    <a:pt x="11194" y="1183"/>
                    <a:pt x="11048" y="1572"/>
                  </a:cubicBezTo>
                  <a:lnTo>
                    <a:pt x="11055" y="1618"/>
                  </a:lnTo>
                  <a:cubicBezTo>
                    <a:pt x="10022" y="274"/>
                    <a:pt x="8360" y="291"/>
                    <a:pt x="7343" y="1657"/>
                  </a:cubicBezTo>
                  <a:cubicBezTo>
                    <a:pt x="7165" y="1895"/>
                    <a:pt x="7014" y="2167"/>
                    <a:pt x="6895" y="2463"/>
                  </a:cubicBezTo>
                  <a:lnTo>
                    <a:pt x="6887" y="2485"/>
                  </a:lnTo>
                  <a:cubicBezTo>
                    <a:pt x="5303" y="1260"/>
                    <a:pt x="3266" y="1962"/>
                    <a:pt x="2338" y="4053"/>
                  </a:cubicBezTo>
                  <a:cubicBezTo>
                    <a:pt x="1962" y="4900"/>
                    <a:pt x="1812" y="5889"/>
                    <a:pt x="1913" y="6862"/>
                  </a:cubicBezTo>
                  <a:close/>
                </a:path>
              </a:pathLst>
            </a:custGeom>
            <a:solidFill>
              <a:srgbClr val="00FFFF"/>
            </a:solidFill>
            <a:ln w="12700" cap="flat">
              <a:solidFill>
                <a:srgbClr val="008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 algn="ctr">
                <a:defRPr sz="3200" b="1">
                  <a:latin typeface="Times New Roman" panose="02020603050405020304"/>
                  <a:ea typeface="Times New Roman" panose="02020603050405020304"/>
                  <a:cs typeface="Times New Roman" panose="02020603050405020304"/>
                  <a:sym typeface="Times New Roman" panose="02020603050405020304"/>
                </a:defRPr>
              </a:pPr>
            </a:p>
          </p:txBody>
        </p:sp>
        <p:sp>
          <p:nvSpPr>
            <p:cNvPr id="90" name="椭圆形"/>
            <p:cNvSpPr/>
            <p:nvPr/>
          </p:nvSpPr>
          <p:spPr>
            <a:xfrm flipH="1">
              <a:off x="3344964" y="823300"/>
              <a:ext cx="673101" cy="144199"/>
            </a:xfrm>
            <a:prstGeom prst="ellipse">
              <a:avLst/>
            </a:prstGeom>
            <a:solidFill>
              <a:srgbClr val="00FFFF"/>
            </a:solidFill>
            <a:ln w="12700" cap="flat">
              <a:solidFill>
                <a:srgbClr val="008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 algn="ctr">
                <a:defRPr sz="3200" b="1">
                  <a:latin typeface="Times New Roman" panose="02020603050405020304"/>
                  <a:ea typeface="Times New Roman" panose="02020603050405020304"/>
                  <a:cs typeface="Times New Roman" panose="02020603050405020304"/>
                  <a:sym typeface="Times New Roman" panose="02020603050405020304"/>
                </a:defRPr>
              </a:pPr>
            </a:p>
          </p:txBody>
        </p:sp>
        <p:sp>
          <p:nvSpPr>
            <p:cNvPr id="91" name="形状"/>
            <p:cNvSpPr/>
            <p:nvPr/>
          </p:nvSpPr>
          <p:spPr>
            <a:xfrm flipH="1">
              <a:off x="132418" y="46700"/>
              <a:ext cx="3704774" cy="73640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13555"/>
                  </a:moveTo>
                  <a:cubicBezTo>
                    <a:pt x="417" y="13915"/>
                    <a:pt x="899" y="14078"/>
                    <a:pt x="1381" y="14023"/>
                  </a:cubicBezTo>
                  <a:moveTo>
                    <a:pt x="2000" y="19344"/>
                  </a:moveTo>
                  <a:cubicBezTo>
                    <a:pt x="2207" y="19308"/>
                    <a:pt x="2410" y="19233"/>
                    <a:pt x="2604" y="19120"/>
                  </a:cubicBezTo>
                  <a:moveTo>
                    <a:pt x="7435" y="20578"/>
                  </a:moveTo>
                  <a:cubicBezTo>
                    <a:pt x="7532" y="20937"/>
                    <a:pt x="7654" y="21279"/>
                    <a:pt x="7799" y="21600"/>
                  </a:cubicBezTo>
                  <a:moveTo>
                    <a:pt x="14381" y="20160"/>
                  </a:moveTo>
                  <a:cubicBezTo>
                    <a:pt x="14456" y="19795"/>
                    <a:pt x="14505" y="19419"/>
                    <a:pt x="14527" y="19039"/>
                  </a:cubicBezTo>
                  <a:moveTo>
                    <a:pt x="19208" y="16270"/>
                  </a:moveTo>
                  <a:cubicBezTo>
                    <a:pt x="19208" y="14502"/>
                    <a:pt x="18520" y="12889"/>
                    <a:pt x="17436" y="12115"/>
                  </a:cubicBezTo>
                  <a:moveTo>
                    <a:pt x="20811" y="9204"/>
                  </a:moveTo>
                  <a:cubicBezTo>
                    <a:pt x="21153" y="8777"/>
                    <a:pt x="21423" y="8239"/>
                    <a:pt x="21600" y="7632"/>
                  </a:cubicBezTo>
                  <a:moveTo>
                    <a:pt x="19744" y="2561"/>
                  </a:moveTo>
                  <a:cubicBezTo>
                    <a:pt x="19747" y="2312"/>
                    <a:pt x="19733" y="2063"/>
                    <a:pt x="19702" y="1818"/>
                  </a:cubicBezTo>
                  <a:moveTo>
                    <a:pt x="15078" y="0"/>
                  </a:moveTo>
                  <a:cubicBezTo>
                    <a:pt x="14912" y="285"/>
                    <a:pt x="14776" y="604"/>
                    <a:pt x="14673" y="947"/>
                  </a:cubicBezTo>
                  <a:moveTo>
                    <a:pt x="11061" y="564"/>
                  </a:moveTo>
                  <a:cubicBezTo>
                    <a:pt x="10973" y="823"/>
                    <a:pt x="10907" y="1098"/>
                    <a:pt x="10865" y="1381"/>
                  </a:cubicBezTo>
                  <a:moveTo>
                    <a:pt x="7163" y="2480"/>
                  </a:moveTo>
                  <a:cubicBezTo>
                    <a:pt x="6949" y="2175"/>
                    <a:pt x="6711" y="1909"/>
                    <a:pt x="6454" y="1688"/>
                  </a:cubicBezTo>
                  <a:moveTo>
                    <a:pt x="946" y="7074"/>
                  </a:moveTo>
                  <a:cubicBezTo>
                    <a:pt x="973" y="7356"/>
                    <a:pt x="1014" y="7635"/>
                    <a:pt x="1070" y="7907"/>
                  </a:cubicBezTo>
                </a:path>
              </a:pathLst>
            </a:custGeom>
            <a:noFill/>
            <a:ln w="12700" cap="flat">
              <a:solidFill>
                <a:srgbClr val="008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 algn="ctr">
                <a:defRPr sz="3200" b="1">
                  <a:latin typeface="Times New Roman" panose="02020603050405020304"/>
                  <a:ea typeface="Times New Roman" panose="02020603050405020304"/>
                  <a:cs typeface="Times New Roman" panose="02020603050405020304"/>
                  <a:sym typeface="Times New Roman" panose="02020603050405020304"/>
                </a:defRPr>
              </a:pPr>
            </a:p>
          </p:txBody>
        </p:sp>
        <p:sp>
          <p:nvSpPr>
            <p:cNvPr id="92" name="看谁快！"/>
            <p:cNvSpPr txBox="1"/>
            <p:nvPr/>
          </p:nvSpPr>
          <p:spPr>
            <a:xfrm>
              <a:off x="843325" y="130682"/>
              <a:ext cx="2638179" cy="6629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spAutoFit/>
            </a:bodyPr>
            <a:lstStyle>
              <a:lvl1pPr algn="ctr">
                <a:defRPr sz="3200"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  <a:sym typeface="宋体" panose="02010600030101010101" pitchFamily="2" charset="-122"/>
                </a:defRPr>
              </a:lvl1pPr>
            </a:lstStyle>
            <a:p>
              <a:pPr>
                <a:defRPr b="1">
                  <a:latin typeface="Times New Roman" panose="02020603050405020304"/>
                  <a:ea typeface="Times New Roman" panose="02020603050405020304"/>
                  <a:cs typeface="Times New Roman" panose="02020603050405020304"/>
                  <a:sym typeface="Times New Roman" panose="02020603050405020304"/>
                </a:defRPr>
              </a:pPr>
              <a:r>
                <a:rPr b="0"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  <a:sym typeface="宋体" panose="02010600030101010101" pitchFamily="2" charset="-122"/>
                </a:rPr>
                <a:t>看谁快！</a:t>
              </a:r>
              <a:endParaRPr b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pic>
        <p:nvPicPr>
          <p:cNvPr id="94" name="SC20060904152616187.png" descr="SC20060904152616187.png"/>
          <p:cNvPicPr>
            <a:picLocks noChangeAspect="1"/>
          </p:cNvPicPr>
          <p:nvPr/>
        </p:nvPicPr>
        <p:blipFill>
          <a:blip r:embed="rId1"/>
          <a:srcRect r="7300"/>
          <a:stretch>
            <a:fillRect/>
          </a:stretch>
        </p:blipFill>
        <p:spPr>
          <a:xfrm>
            <a:off x="5862637" y="101600"/>
            <a:ext cx="1935163" cy="1647825"/>
          </a:xfrm>
          <a:prstGeom prst="rect">
            <a:avLst/>
          </a:prstGeom>
          <a:ln w="12700">
            <a:miter lim="400000"/>
            <a:headEnd/>
            <a:tailEnd/>
          </a:ln>
          <a:effectLst>
            <a:outerShdw blurRad="127000" dist="12700" dir="5400000" rotWithShape="0">
              <a:srgbClr val="000000">
                <a:alpha val="75000"/>
              </a:srgbClr>
            </a:outerShdw>
          </a:effectLst>
        </p:spPr>
      </p:pic>
      <p:sp>
        <p:nvSpPr>
          <p:cNvPr id="95" name="watch a movie"/>
          <p:cNvSpPr txBox="1"/>
          <p:nvPr/>
        </p:nvSpPr>
        <p:spPr>
          <a:xfrm>
            <a:off x="6156325" y="2489200"/>
            <a:ext cx="2303463" cy="482734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>
            <a:lvl1pPr>
              <a:spcBef>
                <a:spcPts val="1600"/>
              </a:spcBef>
              <a:defRPr sz="2800">
                <a:solidFill>
                  <a:srgbClr val="FF00FF"/>
                </a:solidFill>
                <a:latin typeface="Times New Roman" panose="02020603050405020304"/>
                <a:ea typeface="Times New Roman" panose="02020603050405020304"/>
                <a:cs typeface="Times New Roman" panose="02020603050405020304"/>
                <a:sym typeface="Times New Roman" panose="02020603050405020304"/>
              </a:defRPr>
            </a:lvl1pPr>
          </a:lstStyle>
          <a:p>
            <a:r>
              <a:t>watch a movie</a:t>
            </a:r>
          </a:p>
        </p:txBody>
      </p:sp>
      <p:sp>
        <p:nvSpPr>
          <p:cNvPr id="96" name="do my homework"/>
          <p:cNvSpPr txBox="1"/>
          <p:nvPr/>
        </p:nvSpPr>
        <p:spPr>
          <a:xfrm>
            <a:off x="4197350" y="5001895"/>
            <a:ext cx="3600450" cy="482734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>
            <a:lvl1pPr>
              <a:spcBef>
                <a:spcPts val="1600"/>
              </a:spcBef>
              <a:defRPr sz="2800">
                <a:solidFill>
                  <a:srgbClr val="FF00FF"/>
                </a:solidFill>
                <a:latin typeface="Times New Roman" panose="02020603050405020304"/>
                <a:ea typeface="Times New Roman" panose="02020603050405020304"/>
                <a:cs typeface="Times New Roman" panose="02020603050405020304"/>
                <a:sym typeface="Times New Roman" panose="02020603050405020304"/>
              </a:defRPr>
            </a:lvl1pPr>
          </a:lstStyle>
          <a:p>
            <a:r>
              <a:t>do my homework</a:t>
            </a:r>
          </a:p>
        </p:txBody>
      </p:sp>
      <p:sp>
        <p:nvSpPr>
          <p:cNvPr id="97" name="gym"/>
          <p:cNvSpPr txBox="1"/>
          <p:nvPr/>
        </p:nvSpPr>
        <p:spPr>
          <a:xfrm>
            <a:off x="3673475" y="3690937"/>
            <a:ext cx="1008063" cy="482735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>
            <a:lvl1pPr>
              <a:spcBef>
                <a:spcPts val="1600"/>
              </a:spcBef>
              <a:defRPr sz="2800">
                <a:solidFill>
                  <a:srgbClr val="FF00FF"/>
                </a:solidFill>
                <a:latin typeface="Times New Roman" panose="02020603050405020304"/>
                <a:ea typeface="Times New Roman" panose="02020603050405020304"/>
                <a:cs typeface="Times New Roman" panose="02020603050405020304"/>
                <a:sym typeface="Times New Roman" panose="02020603050405020304"/>
              </a:defRPr>
            </a:lvl1pPr>
          </a:lstStyle>
          <a:p>
            <a:r>
              <a:t>gym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1" nodeType="clickEffect">
                                  <p:stCondLst>
                                    <p:cond delay="0"/>
                                  </p:stCondLst>
                                  <p:iterate type="el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dur="indefinite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2" nodeType="clickEffect">
                                  <p:stCondLst>
                                    <p:cond delay="0"/>
                                  </p:stCondLst>
                                  <p:iterate type="el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1" dur="indefinite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10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3" nodeType="clickEffect">
                                  <p:stCondLst>
                                    <p:cond delay="0"/>
                                  </p:stCondLst>
                                  <p:iterate type="el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dur="indefinite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4" nodeType="clickEffect">
                                  <p:stCondLst>
                                    <p:cond delay="0"/>
                                  </p:stCondLst>
                                  <p:iterate type="el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1" dur="indefinite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5" nodeType="clickEffect">
                                  <p:stCondLst>
                                    <p:cond delay="0"/>
                                  </p:stCondLst>
                                  <p:iterate type="el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6" dur="indefinite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grpId="6" nodeType="clickEffect">
                                  <p:stCondLst>
                                    <p:cond delay="0"/>
                                  </p:stCondLst>
                                  <p:iterate type="el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1" dur="indefinite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spid="97" grpId="5" animBg="1" advAuto="0"/>
      <p:bldP spid="95" grpId="4" animBg="1" advAuto="0"/>
      <p:bldP spid="94" grpId="2" animBg="1" advAuto="0"/>
      <p:bldP spid="93" grpId="1" animBg="1" advAuto="0"/>
      <p:bldP spid="88" grpId="3" animBg="1" advAuto="0"/>
      <p:bldP spid="96" grpId="6" animBg="1" advAuto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My aunt  is  a teacher.…"/>
          <p:cNvSpPr txBox="1"/>
          <p:nvPr>
            <p:ph type="body" idx="1"/>
          </p:nvPr>
        </p:nvSpPr>
        <p:spPr>
          <a:xfrm>
            <a:off x="306387" y="2101850"/>
            <a:ext cx="8532813" cy="41148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</a:ln>
        </p:spPr>
        <p:txBody>
          <a:bodyPr/>
          <a:lstStyle/>
          <a:p>
            <a:pPr marL="335915" indent="-335915" defTabSz="895985">
              <a:buSzTx/>
              <a:buNone/>
              <a:defRPr sz="3135">
                <a:solidFill>
                  <a:srgbClr val="0000FF"/>
                </a:solidFill>
              </a:defRPr>
            </a:pPr>
            <a:r>
              <a:t>My aunt  is  a teacher.</a:t>
            </a:r>
            <a:r>
              <a:rPr>
                <a:solidFill>
                  <a:srgbClr val="000000"/>
                </a:solidFill>
              </a:rPr>
              <a:t>  </a:t>
            </a:r>
            <a:endParaRPr>
              <a:solidFill>
                <a:srgbClr val="000000"/>
              </a:solidFill>
            </a:endParaRPr>
          </a:p>
          <a:p>
            <a:pPr marL="335915" indent="-335915" defTabSz="895985">
              <a:buSzTx/>
              <a:buNone/>
              <a:defRPr sz="3135"/>
            </a:pPr>
            <a:r>
              <a:t>She likes to go to the library  to  </a:t>
            </a:r>
            <a:r>
              <a:rPr u="sng"/>
              <a:t>                     </a:t>
            </a:r>
            <a:r>
              <a:t> .</a:t>
            </a:r>
          </a:p>
          <a:p>
            <a:pPr marL="335915" indent="-335915" defTabSz="895985">
              <a:buSzTx/>
              <a:buNone/>
              <a:defRPr sz="3135">
                <a:solidFill>
                  <a:srgbClr val="0000FF"/>
                </a:solidFill>
              </a:defRPr>
            </a:pPr>
            <a:r>
              <a:t>My uncle is  a clerk .</a:t>
            </a:r>
            <a:r>
              <a:rPr>
                <a:solidFill>
                  <a:srgbClr val="000000"/>
                </a:solidFill>
              </a:rPr>
              <a:t>    </a:t>
            </a:r>
            <a:endParaRPr>
              <a:solidFill>
                <a:srgbClr val="000000"/>
              </a:solidFill>
            </a:endParaRPr>
          </a:p>
          <a:p>
            <a:pPr marL="335915" indent="-335915" defTabSz="895985">
              <a:buSzTx/>
              <a:buNone/>
              <a:defRPr sz="3135"/>
            </a:pPr>
            <a:r>
              <a:t>He likes to go to the </a:t>
            </a:r>
            <a:r>
              <a:rPr u="sng"/>
              <a:t>                </a:t>
            </a:r>
            <a:r>
              <a:t>to have lunch .</a:t>
            </a:r>
          </a:p>
          <a:p>
            <a:pPr marL="335915" indent="-335915" defTabSz="895985">
              <a:buSzTx/>
              <a:buNone/>
              <a:defRPr sz="3135">
                <a:solidFill>
                  <a:srgbClr val="0000FF"/>
                </a:solidFill>
              </a:defRPr>
            </a:pPr>
            <a:r>
              <a:t>My sister is a nurse.</a:t>
            </a:r>
          </a:p>
          <a:p>
            <a:pPr marL="335915" indent="-335915" defTabSz="895985">
              <a:buSzTx/>
              <a:buNone/>
              <a:defRPr sz="3135"/>
            </a:pPr>
            <a:r>
              <a:t>She likes to go to the </a:t>
            </a:r>
            <a:r>
              <a:rPr u="sng"/>
              <a:t>        </a:t>
            </a:r>
            <a:r>
              <a:t>to watch animals.</a:t>
            </a:r>
          </a:p>
        </p:txBody>
      </p:sp>
      <p:sp>
        <p:nvSpPr>
          <p:cNvPr id="100" name="read books"/>
          <p:cNvSpPr txBox="1"/>
          <p:nvPr/>
        </p:nvSpPr>
        <p:spPr>
          <a:xfrm>
            <a:off x="5697855" y="2694622"/>
            <a:ext cx="1871663" cy="482735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>
            <a:lvl1pPr>
              <a:spcBef>
                <a:spcPts val="1600"/>
              </a:spcBef>
              <a:defRPr sz="2800">
                <a:solidFill>
                  <a:srgbClr val="FF00FF"/>
                </a:solidFill>
                <a:latin typeface="Times New Roman" panose="02020603050405020304"/>
                <a:ea typeface="Times New Roman" panose="02020603050405020304"/>
                <a:cs typeface="Times New Roman" panose="02020603050405020304"/>
                <a:sym typeface="Times New Roman" panose="02020603050405020304"/>
              </a:defRPr>
            </a:lvl1pPr>
          </a:lstStyle>
          <a:p>
            <a:r>
              <a:t>read books</a:t>
            </a:r>
          </a:p>
        </p:txBody>
      </p:sp>
      <p:sp>
        <p:nvSpPr>
          <p:cNvPr id="101" name="restaurant"/>
          <p:cNvSpPr txBox="1"/>
          <p:nvPr/>
        </p:nvSpPr>
        <p:spPr>
          <a:xfrm>
            <a:off x="3636962" y="3795712"/>
            <a:ext cx="1871663" cy="482735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>
            <a:lvl1pPr>
              <a:spcBef>
                <a:spcPts val="1600"/>
              </a:spcBef>
              <a:defRPr sz="2800">
                <a:solidFill>
                  <a:srgbClr val="FF00FF"/>
                </a:solidFill>
                <a:latin typeface="Times New Roman" panose="02020603050405020304"/>
                <a:ea typeface="Times New Roman" panose="02020603050405020304"/>
                <a:cs typeface="Times New Roman" panose="02020603050405020304"/>
                <a:sym typeface="Times New Roman" panose="02020603050405020304"/>
              </a:defRPr>
            </a:lvl1pPr>
          </a:lstStyle>
          <a:p>
            <a:r>
              <a:t>restaurant</a:t>
            </a:r>
          </a:p>
        </p:txBody>
      </p:sp>
      <p:sp>
        <p:nvSpPr>
          <p:cNvPr id="102" name="zoo"/>
          <p:cNvSpPr txBox="1"/>
          <p:nvPr/>
        </p:nvSpPr>
        <p:spPr>
          <a:xfrm>
            <a:off x="3864927" y="4967922"/>
            <a:ext cx="1152526" cy="482735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>
            <a:lvl1pPr>
              <a:spcBef>
                <a:spcPts val="1600"/>
              </a:spcBef>
              <a:defRPr sz="2800">
                <a:solidFill>
                  <a:srgbClr val="FF00FF"/>
                </a:solidFill>
                <a:latin typeface="Times New Roman" panose="02020603050405020304"/>
                <a:ea typeface="Times New Roman" panose="02020603050405020304"/>
                <a:cs typeface="Times New Roman" panose="02020603050405020304"/>
                <a:sym typeface="Times New Roman" panose="02020603050405020304"/>
              </a:defRPr>
            </a:lvl1pPr>
          </a:lstStyle>
          <a:p>
            <a:r>
              <a:t>zoo</a:t>
            </a:r>
          </a:p>
        </p:txBody>
      </p:sp>
      <p:grpSp>
        <p:nvGrpSpPr>
          <p:cNvPr id="107" name="成组"/>
          <p:cNvGrpSpPr/>
          <p:nvPr/>
        </p:nvGrpSpPr>
        <p:grpSpPr>
          <a:xfrm>
            <a:off x="464030" y="125389"/>
            <a:ext cx="4097948" cy="1019406"/>
            <a:chOff x="0" y="0"/>
            <a:chExt cx="4097947" cy="1019404"/>
          </a:xfrm>
        </p:grpSpPr>
        <p:sp>
          <p:nvSpPr>
            <p:cNvPr id="103" name="形状"/>
            <p:cNvSpPr/>
            <p:nvPr/>
          </p:nvSpPr>
          <p:spPr>
            <a:xfrm flipH="1">
              <a:off x="0" y="0"/>
              <a:ext cx="4038152" cy="86511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64" h="20623" extrusionOk="0">
                  <a:moveTo>
                    <a:pt x="1919" y="6857"/>
                  </a:moveTo>
                  <a:cubicBezTo>
                    <a:pt x="744" y="7018"/>
                    <a:pt x="-110" y="8412"/>
                    <a:pt x="11" y="9971"/>
                  </a:cubicBezTo>
                  <a:cubicBezTo>
                    <a:pt x="81" y="10871"/>
                    <a:pt x="470" y="11672"/>
                    <a:pt x="1058" y="12130"/>
                  </a:cubicBezTo>
                  <a:lnTo>
                    <a:pt x="1047" y="12097"/>
                  </a:lnTo>
                  <a:cubicBezTo>
                    <a:pt x="237" y="13237"/>
                    <a:pt x="282" y="15025"/>
                    <a:pt x="1147" y="16091"/>
                  </a:cubicBezTo>
                  <a:cubicBezTo>
                    <a:pt x="1608" y="16659"/>
                    <a:pt x="2236" y="16931"/>
                    <a:pt x="2864" y="16834"/>
                  </a:cubicBezTo>
                  <a:lnTo>
                    <a:pt x="2853" y="16853"/>
                  </a:lnTo>
                  <a:cubicBezTo>
                    <a:pt x="3897" y="19265"/>
                    <a:pt x="6219" y="20100"/>
                    <a:pt x="8040" y="18718"/>
                  </a:cubicBezTo>
                  <a:cubicBezTo>
                    <a:pt x="8063" y="18700"/>
                    <a:pt x="8086" y="18683"/>
                    <a:pt x="8108" y="18665"/>
                  </a:cubicBezTo>
                  <a:lnTo>
                    <a:pt x="8102" y="18668"/>
                  </a:lnTo>
                  <a:cubicBezTo>
                    <a:pt x="9122" y="20688"/>
                    <a:pt x="11186" y="21231"/>
                    <a:pt x="12712" y="19881"/>
                  </a:cubicBezTo>
                  <a:cubicBezTo>
                    <a:pt x="13352" y="19315"/>
                    <a:pt x="13823" y="18473"/>
                    <a:pt x="14046" y="17498"/>
                  </a:cubicBezTo>
                  <a:lnTo>
                    <a:pt x="14050" y="17522"/>
                  </a:lnTo>
                  <a:cubicBezTo>
                    <a:pt x="15384" y="18621"/>
                    <a:pt x="17141" y="18085"/>
                    <a:pt x="17974" y="16325"/>
                  </a:cubicBezTo>
                  <a:cubicBezTo>
                    <a:pt x="18256" y="15729"/>
                    <a:pt x="18406" y="15039"/>
                    <a:pt x="18406" y="14336"/>
                  </a:cubicBezTo>
                  <a:lnTo>
                    <a:pt x="18400" y="14357"/>
                  </a:lnTo>
                  <a:cubicBezTo>
                    <a:pt x="20223" y="14013"/>
                    <a:pt x="21490" y="11783"/>
                    <a:pt x="21229" y="9377"/>
                  </a:cubicBezTo>
                  <a:cubicBezTo>
                    <a:pt x="21148" y="8627"/>
                    <a:pt x="20922" y="7918"/>
                    <a:pt x="20573" y="7318"/>
                  </a:cubicBezTo>
                  <a:lnTo>
                    <a:pt x="20566" y="7316"/>
                  </a:lnTo>
                  <a:cubicBezTo>
                    <a:pt x="21137" y="5554"/>
                    <a:pt x="20520" y="3512"/>
                    <a:pt x="19188" y="2756"/>
                  </a:cubicBezTo>
                  <a:cubicBezTo>
                    <a:pt x="19076" y="2693"/>
                    <a:pt x="18961" y="2640"/>
                    <a:pt x="18843" y="2597"/>
                  </a:cubicBezTo>
                  <a:lnTo>
                    <a:pt x="18852" y="2591"/>
                  </a:lnTo>
                  <a:cubicBezTo>
                    <a:pt x="18618" y="879"/>
                    <a:pt x="17375" y="-258"/>
                    <a:pt x="16075" y="50"/>
                  </a:cubicBezTo>
                  <a:cubicBezTo>
                    <a:pt x="15529" y="180"/>
                    <a:pt x="15034" y="555"/>
                    <a:pt x="14675" y="1113"/>
                  </a:cubicBezTo>
                  <a:lnTo>
                    <a:pt x="14679" y="1117"/>
                  </a:lnTo>
                  <a:cubicBezTo>
                    <a:pt x="13960" y="-129"/>
                    <a:pt x="12611" y="-369"/>
                    <a:pt x="11668" y="582"/>
                  </a:cubicBezTo>
                  <a:cubicBezTo>
                    <a:pt x="11406" y="845"/>
                    <a:pt x="11194" y="1183"/>
                    <a:pt x="11048" y="1572"/>
                  </a:cubicBezTo>
                  <a:lnTo>
                    <a:pt x="11055" y="1618"/>
                  </a:lnTo>
                  <a:cubicBezTo>
                    <a:pt x="10022" y="274"/>
                    <a:pt x="8360" y="291"/>
                    <a:pt x="7343" y="1657"/>
                  </a:cubicBezTo>
                  <a:cubicBezTo>
                    <a:pt x="7165" y="1895"/>
                    <a:pt x="7014" y="2167"/>
                    <a:pt x="6895" y="2463"/>
                  </a:cubicBezTo>
                  <a:lnTo>
                    <a:pt x="6887" y="2485"/>
                  </a:lnTo>
                  <a:cubicBezTo>
                    <a:pt x="5303" y="1260"/>
                    <a:pt x="3266" y="1962"/>
                    <a:pt x="2338" y="4053"/>
                  </a:cubicBezTo>
                  <a:cubicBezTo>
                    <a:pt x="1962" y="4900"/>
                    <a:pt x="1812" y="5889"/>
                    <a:pt x="1913" y="6862"/>
                  </a:cubicBezTo>
                  <a:close/>
                </a:path>
              </a:pathLst>
            </a:custGeom>
            <a:solidFill>
              <a:srgbClr val="00FFFF"/>
            </a:solidFill>
            <a:ln w="12700" cap="flat">
              <a:solidFill>
                <a:srgbClr val="008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 algn="ctr">
                <a:defRPr sz="3200" b="1">
                  <a:latin typeface="Times New Roman" panose="02020603050405020304"/>
                  <a:ea typeface="Times New Roman" panose="02020603050405020304"/>
                  <a:cs typeface="Times New Roman" panose="02020603050405020304"/>
                  <a:sym typeface="Times New Roman" panose="02020603050405020304"/>
                </a:defRPr>
              </a:pPr>
            </a:p>
          </p:txBody>
        </p:sp>
        <p:sp>
          <p:nvSpPr>
            <p:cNvPr id="104" name="椭圆形"/>
            <p:cNvSpPr/>
            <p:nvPr/>
          </p:nvSpPr>
          <p:spPr>
            <a:xfrm flipH="1">
              <a:off x="3424847" y="875206"/>
              <a:ext cx="673101" cy="144199"/>
            </a:xfrm>
            <a:prstGeom prst="ellipse">
              <a:avLst/>
            </a:prstGeom>
            <a:solidFill>
              <a:srgbClr val="00FFFF"/>
            </a:solidFill>
            <a:ln w="12700" cap="flat">
              <a:solidFill>
                <a:srgbClr val="008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 algn="ctr">
                <a:defRPr sz="3200" b="1">
                  <a:latin typeface="Times New Roman" panose="02020603050405020304"/>
                  <a:ea typeface="Times New Roman" panose="02020603050405020304"/>
                  <a:cs typeface="Times New Roman" panose="02020603050405020304"/>
                  <a:sym typeface="Times New Roman" panose="02020603050405020304"/>
                </a:defRPr>
              </a:pPr>
            </a:p>
          </p:txBody>
        </p:sp>
        <p:sp>
          <p:nvSpPr>
            <p:cNvPr id="105" name="形状"/>
            <p:cNvSpPr/>
            <p:nvPr/>
          </p:nvSpPr>
          <p:spPr>
            <a:xfrm flipH="1">
              <a:off x="132418" y="46700"/>
              <a:ext cx="3704774" cy="73640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13555"/>
                  </a:moveTo>
                  <a:cubicBezTo>
                    <a:pt x="417" y="13915"/>
                    <a:pt x="899" y="14078"/>
                    <a:pt x="1381" y="14023"/>
                  </a:cubicBezTo>
                  <a:moveTo>
                    <a:pt x="2000" y="19344"/>
                  </a:moveTo>
                  <a:cubicBezTo>
                    <a:pt x="2207" y="19308"/>
                    <a:pt x="2410" y="19233"/>
                    <a:pt x="2604" y="19120"/>
                  </a:cubicBezTo>
                  <a:moveTo>
                    <a:pt x="7435" y="20578"/>
                  </a:moveTo>
                  <a:cubicBezTo>
                    <a:pt x="7532" y="20937"/>
                    <a:pt x="7654" y="21279"/>
                    <a:pt x="7799" y="21600"/>
                  </a:cubicBezTo>
                  <a:moveTo>
                    <a:pt x="14381" y="20160"/>
                  </a:moveTo>
                  <a:cubicBezTo>
                    <a:pt x="14456" y="19795"/>
                    <a:pt x="14505" y="19419"/>
                    <a:pt x="14527" y="19039"/>
                  </a:cubicBezTo>
                  <a:moveTo>
                    <a:pt x="19208" y="16270"/>
                  </a:moveTo>
                  <a:cubicBezTo>
                    <a:pt x="19208" y="14502"/>
                    <a:pt x="18520" y="12889"/>
                    <a:pt x="17436" y="12115"/>
                  </a:cubicBezTo>
                  <a:moveTo>
                    <a:pt x="20811" y="9204"/>
                  </a:moveTo>
                  <a:cubicBezTo>
                    <a:pt x="21153" y="8777"/>
                    <a:pt x="21423" y="8239"/>
                    <a:pt x="21600" y="7632"/>
                  </a:cubicBezTo>
                  <a:moveTo>
                    <a:pt x="19744" y="2561"/>
                  </a:moveTo>
                  <a:cubicBezTo>
                    <a:pt x="19747" y="2312"/>
                    <a:pt x="19733" y="2063"/>
                    <a:pt x="19702" y="1818"/>
                  </a:cubicBezTo>
                  <a:moveTo>
                    <a:pt x="15078" y="0"/>
                  </a:moveTo>
                  <a:cubicBezTo>
                    <a:pt x="14912" y="285"/>
                    <a:pt x="14776" y="604"/>
                    <a:pt x="14673" y="947"/>
                  </a:cubicBezTo>
                  <a:moveTo>
                    <a:pt x="11061" y="564"/>
                  </a:moveTo>
                  <a:cubicBezTo>
                    <a:pt x="10973" y="823"/>
                    <a:pt x="10907" y="1098"/>
                    <a:pt x="10865" y="1381"/>
                  </a:cubicBezTo>
                  <a:moveTo>
                    <a:pt x="7163" y="2480"/>
                  </a:moveTo>
                  <a:cubicBezTo>
                    <a:pt x="6949" y="2175"/>
                    <a:pt x="6711" y="1909"/>
                    <a:pt x="6454" y="1688"/>
                  </a:cubicBezTo>
                  <a:moveTo>
                    <a:pt x="946" y="7074"/>
                  </a:moveTo>
                  <a:cubicBezTo>
                    <a:pt x="973" y="7356"/>
                    <a:pt x="1014" y="7635"/>
                    <a:pt x="1070" y="7907"/>
                  </a:cubicBezTo>
                </a:path>
              </a:pathLst>
            </a:custGeom>
            <a:noFill/>
            <a:ln w="12700" cap="flat">
              <a:solidFill>
                <a:srgbClr val="008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 algn="ctr">
                <a:defRPr sz="3200" b="1">
                  <a:latin typeface="Times New Roman" panose="02020603050405020304"/>
                  <a:ea typeface="Times New Roman" panose="02020603050405020304"/>
                  <a:cs typeface="Times New Roman" panose="02020603050405020304"/>
                  <a:sym typeface="Times New Roman" panose="02020603050405020304"/>
                </a:defRPr>
              </a:pPr>
            </a:p>
          </p:txBody>
        </p:sp>
        <p:sp>
          <p:nvSpPr>
            <p:cNvPr id="106" name="看谁快！"/>
            <p:cNvSpPr txBox="1"/>
            <p:nvPr/>
          </p:nvSpPr>
          <p:spPr>
            <a:xfrm>
              <a:off x="843325" y="130682"/>
              <a:ext cx="2638179" cy="6629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spAutoFit/>
            </a:bodyPr>
            <a:lstStyle>
              <a:lvl1pPr algn="ctr">
                <a:defRPr sz="3200"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  <a:sym typeface="宋体" panose="02010600030101010101" pitchFamily="2" charset="-122"/>
                </a:defRPr>
              </a:lvl1pPr>
            </a:lstStyle>
            <a:p>
              <a:pPr>
                <a:defRPr b="1">
                  <a:latin typeface="Times New Roman" panose="02020603050405020304"/>
                  <a:ea typeface="Times New Roman" panose="02020603050405020304"/>
                  <a:cs typeface="Times New Roman" panose="02020603050405020304"/>
                  <a:sym typeface="Times New Roman" panose="02020603050405020304"/>
                </a:defRPr>
              </a:pPr>
              <a:r>
                <a:rPr b="0"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  <a:sym typeface="宋体" panose="02010600030101010101" pitchFamily="2" charset="-122"/>
                </a:rPr>
                <a:t>看谁快！</a:t>
              </a:r>
              <a:endParaRPr b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pic>
        <p:nvPicPr>
          <p:cNvPr id="108" name="图片1.png" descr="图片1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150518" y="358775"/>
            <a:ext cx="1655764" cy="1655763"/>
          </a:xfrm>
          <a:prstGeom prst="rect">
            <a:avLst/>
          </a:prstGeom>
          <a:ln w="12700">
            <a:miter lim="400000"/>
            <a:headEnd/>
            <a:tailEnd/>
          </a:ln>
          <a:effectLst>
            <a:outerShdw blurRad="127000" dist="12700" dir="5400000" rotWithShape="0">
              <a:srgbClr val="000000">
                <a:alpha val="75000"/>
              </a:srgbClr>
            </a:outerShdw>
          </a:effectLst>
        </p:spPr>
      </p:pic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1" nodeType="clickEffect">
                                  <p:stCondLst>
                                    <p:cond delay="0"/>
                                  </p:stCondLst>
                                  <p:iterate type="el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dur="indefinite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2" nodeType="clickEffect">
                                  <p:stCondLst>
                                    <p:cond delay="0"/>
                                  </p:stCondLst>
                                  <p:iterate type="el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1" dur="indefinite" fill="hold"/>
                                        <p:tgtEl>
                                          <p:spTgt spid="9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grpId="2" nodeType="withEffect">
                                  <p:stCondLst>
                                    <p:cond delay="0"/>
                                  </p:stCondLst>
                                  <p:iterate type="el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5" dur="indefinite" fill="hold"/>
                                        <p:tgtEl>
                                          <p:spTgt spid="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grpId="2" nodeType="clickEffect">
                                  <p:stCondLst>
                                    <p:cond delay="0"/>
                                  </p:stCondLst>
                                  <p:iterate type="el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1" dur="indefinite" fill="hold"/>
                                        <p:tgtEl>
                                          <p:spTgt spid="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grpId="2" nodeType="clickEffect">
                                  <p:stCondLst>
                                    <p:cond delay="0"/>
                                  </p:stCondLst>
                                  <p:iterate type="el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7" dur="indefinite" fill="hold"/>
                                        <p:tgtEl>
                                          <p:spTgt spid="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grpId="2" nodeType="clickEffect">
                                  <p:stCondLst>
                                    <p:cond delay="0"/>
                                  </p:stCondLst>
                                  <p:iterate type="el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3" dur="indefinite" fill="hold"/>
                                        <p:tgtEl>
                                          <p:spTgt spid="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4" fill="hold" grpId="2" nodeType="clickEffect">
                                  <p:stCondLst>
                                    <p:cond delay="0"/>
                                  </p:stCondLst>
                                  <p:iterate type="el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9" dur="indefinite" fill="hold"/>
                                        <p:tgtEl>
                                          <p:spTgt spid="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ntr" presetSubtype="4" fill="hold" grpId="2" nodeType="clickEffect">
                                  <p:stCondLst>
                                    <p:cond delay="0"/>
                                  </p:stCondLst>
                                  <p:iterate type="el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5" dur="indefinite" fill="hold"/>
                                        <p:tgtEl>
                                          <p:spTgt spid="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ntr" presetSubtype="10" fill="hold" grpId="3" nodeType="clickEffect">
                                  <p:stCondLst>
                                    <p:cond delay="0"/>
                                  </p:stCondLst>
                                  <p:iterate type="el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51" dur="indefinite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4" presetClass="entr" presetSubtype="16" fill="hold" grpId="4" nodeType="clickEffect">
                                  <p:stCondLst>
                                    <p:cond delay="0"/>
                                  </p:stCondLst>
                                  <p:iterate type="el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56" dur="indefinite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7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9" presetClass="entr" presetSubtype="0" fill="hold" grpId="5" nodeType="clickEffect">
                                  <p:stCondLst>
                                    <p:cond delay="0"/>
                                  </p:stCondLst>
                                  <p:iterate type="el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1" dur="indefinite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2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" grpId="5" animBg="1" advAuto="0"/>
      <p:bldP spid="100" grpId="3" animBg="1" advAuto="0"/>
      <p:bldP spid="107" grpId="1" animBg="1" advAuto="0"/>
      <p:bldP spid="101" grpId="4" animBg="1" advAuto="0"/>
      <p:bldP spid="99" grpId="2" animBg="1" advAuto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Let's chant!"/>
          <p:cNvSpPr txBox="1"/>
          <p:nvPr/>
        </p:nvSpPr>
        <p:spPr>
          <a:xfrm>
            <a:off x="1547812" y="1628775"/>
            <a:ext cx="5976938" cy="2305050"/>
          </a:xfrm>
          <a:prstGeom prst="rect">
            <a:avLst/>
          </a:prstGeom>
          <a:ln w="12700">
            <a:miter lim="400000"/>
          </a:ln>
        </p:spPr>
        <p:txBody>
          <a:bodyPr lIns="0" tIns="0" rIns="0" bIns="0" anchor="ctr">
            <a:normAutofit/>
          </a:bodyPr>
          <a:lstStyle>
            <a:lvl1pPr algn="ctr" defTabSz="502920">
              <a:defRPr sz="9955">
                <a:ln w="5762">
                  <a:solidFill>
                    <a:srgbClr val="FF00FF"/>
                  </a:solidFill>
                </a:ln>
                <a:solidFill>
                  <a:srgbClr val="FF00FF"/>
                </a:solidFill>
                <a:effectLst>
                  <a:outerShdw blurRad="34925" dist="19756" dir="2700000" rotWithShape="0">
                    <a:srgbClr val="990000"/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宋体" panose="02010600030101010101" pitchFamily="2" charset="-122"/>
              </a:defRPr>
            </a:lvl1pPr>
          </a:lstStyle>
          <a:p>
            <a:r>
              <a:t>Let's chant!</a:t>
            </a:r>
          </a:p>
        </p:txBody>
      </p:sp>
    </p:spTree>
  </p:cSld>
  <p:clrMapOvr>
    <a:masterClrMapping/>
  </p:clrMapOvr>
  <p:transition spd="med"/>
</p:sld>
</file>

<file path=ppt/theme/theme1.xml><?xml version="1.0" encoding="utf-8"?>
<a:theme xmlns:a="http://schemas.openxmlformats.org/drawingml/2006/main" name="1_Office 主题">
  <a:themeElements>
    <a:clrScheme name="1_Office 主题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FF00FF"/>
      </a:folHlink>
    </a:clrScheme>
    <a:fontScheme name="1_Office 主题">
      <a:majorFont>
        <a:latin typeface="Helvetica"/>
        <a:ea typeface="Helvetica"/>
        <a:cs typeface="Helvetica"/>
      </a:majorFont>
      <a:minorFont>
        <a:latin typeface="Helvetica Neue"/>
        <a:ea typeface="Helvetica Neue"/>
        <a:cs typeface="Helvetica Neue"/>
      </a:minorFont>
    </a:fontScheme>
    <a:fmtScheme name="1_Office 主题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</a:spPr>
      <a:bodyPr rot="0" spcFirstLastPara="1" vertOverflow="overflow" horzOverflow="overflow" vert="horz" wrap="square" lIns="45719" tIns="45719" rIns="45719" bIns="45719" numCol="1" spcCol="38100" rtlCol="0" anchor="t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24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Calibri" panose="020F0502020204030204"/>
            <a:ea typeface="Calibri" panose="020F0502020204030204"/>
            <a:cs typeface="Calibri" panose="020F0502020204030204"/>
            <a:sym typeface="Calibri" panose="020F0502020204030204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rgbClr val="FFFFFF"/>
        </a:lnRef>
        <a:fillRef idx="0">
          <a:srgbClr val="FFFFFF"/>
        </a:fillRef>
        <a:effectRef idx="0">
          <a:srgbClr val="FFFFFF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38100" dist="20000" dir="5400000" rotWithShape="0">
            <a:srgbClr val="000000">
              <a:alpha val="38000"/>
            </a:srgbClr>
          </a:outerShdw>
        </a:effectLst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rgbClr val="FFFFFF"/>
        </a:lnRef>
        <a:fillRef idx="0">
          <a:srgbClr val="FFFFFF"/>
        </a:fillRef>
        <a:effectRef idx="0">
          <a:srgbClr val="FFFFFF"/>
        </a:effectRef>
        <a:fontRef idx="none"/>
      </a:style>
    </a:lnDef>
    <a:txDef>
      <a:spPr>
        <a:noFill/>
        <a:ln w="12700" cap="flat">
          <a:noFill/>
          <a:miter lim="400000"/>
        </a:ln>
      </a:spPr>
      <a:bodyPr rot="0" spcFirstLastPara="1" vertOverflow="overflow" horzOverflow="overflow" vert="horz" wrap="square" lIns="45719" tIns="45719" rIns="45719" bIns="45719" numCol="1" spcCol="38100" rtlCol="0" anchor="t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24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Calibri" panose="020F0502020204030204"/>
            <a:ea typeface="Calibri" panose="020F0502020204030204"/>
            <a:cs typeface="Calibri" panose="020F0502020204030204"/>
            <a:sym typeface="Calibri" panose="020F0502020204030204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rgbClr val="FFFFFF"/>
        </a:lnRef>
        <a:fillRef idx="0">
          <a:srgbClr val="FFFFFF"/>
        </a:fillRef>
        <a:effectRef idx="0">
          <a:srgbClr val="FFFFFF"/>
        </a:effectRef>
        <a:fontRef idx="none"/>
      </a: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主题">
  <a:themeElements>
    <a:clrScheme name="1_Office 主题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FF00FF"/>
      </a:folHlink>
    </a:clrScheme>
    <a:fontScheme name="1_Office 主题">
      <a:majorFont>
        <a:latin typeface="Helvetica"/>
        <a:ea typeface="Helvetica"/>
        <a:cs typeface="Helvetica"/>
      </a:majorFont>
      <a:minorFont>
        <a:latin typeface="Helvetica Neue"/>
        <a:ea typeface="Helvetica Neue"/>
        <a:cs typeface="Helvetica Neue"/>
      </a:minorFont>
    </a:fontScheme>
    <a:fmtScheme name="1_Office 主题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</a:spPr>
      <a:bodyPr rot="0" spcFirstLastPara="1" vertOverflow="overflow" horzOverflow="overflow" vert="horz" wrap="square" lIns="45719" tIns="45719" rIns="45719" bIns="45719" numCol="1" spcCol="38100" rtlCol="0" anchor="t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24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Calibri" panose="020F0502020204030204"/>
            <a:ea typeface="Calibri" panose="020F0502020204030204"/>
            <a:cs typeface="Calibri" panose="020F0502020204030204"/>
            <a:sym typeface="Calibri" panose="020F0502020204030204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rgbClr val="FFFFFF"/>
        </a:lnRef>
        <a:fillRef idx="0">
          <a:srgbClr val="FFFFFF"/>
        </a:fillRef>
        <a:effectRef idx="0">
          <a:srgbClr val="FFFFFF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38100" dist="20000" dir="5400000" rotWithShape="0">
            <a:srgbClr val="000000">
              <a:alpha val="38000"/>
            </a:srgbClr>
          </a:outerShdw>
        </a:effectLst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rgbClr val="FFFFFF"/>
        </a:lnRef>
        <a:fillRef idx="0">
          <a:srgbClr val="FFFFFF"/>
        </a:fillRef>
        <a:effectRef idx="0">
          <a:srgbClr val="FFFFFF"/>
        </a:effectRef>
        <a:fontRef idx="none"/>
      </a:style>
    </a:lnDef>
    <a:txDef>
      <a:spPr>
        <a:noFill/>
        <a:ln w="12700" cap="flat">
          <a:noFill/>
          <a:miter lim="400000"/>
        </a:ln>
      </a:spPr>
      <a:bodyPr rot="0" spcFirstLastPara="1" vertOverflow="overflow" horzOverflow="overflow" vert="horz" wrap="square" lIns="45719" tIns="45719" rIns="45719" bIns="45719" numCol="1" spcCol="38100" rtlCol="0" anchor="t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24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Calibri" panose="020F0502020204030204"/>
            <a:ea typeface="Calibri" panose="020F0502020204030204"/>
            <a:cs typeface="Calibri" panose="020F0502020204030204"/>
            <a:sym typeface="Calibri" panose="020F0502020204030204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rgbClr val="FFFFFF"/>
        </a:lnRef>
        <a:fillRef idx="0">
          <a:srgbClr val="FFFFFF"/>
        </a:fillRef>
        <a:effectRef idx="0">
          <a:srgbClr val="FFFFFF"/>
        </a:effectRef>
        <a:fontRef idx="none"/>
      </a: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2589</Words>
  <Application>WPS 演示</Application>
  <PresentationFormat/>
  <Paragraphs>169</Paragraphs>
  <Slides>15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15</vt:i4>
      </vt:variant>
    </vt:vector>
  </HeadingPairs>
  <TitlesOfParts>
    <vt:vector size="28" baseType="lpstr">
      <vt:lpstr>Arial</vt:lpstr>
      <vt:lpstr>宋体</vt:lpstr>
      <vt:lpstr>Wingdings</vt:lpstr>
      <vt:lpstr>Calibri</vt:lpstr>
      <vt:lpstr>Times New Roman</vt:lpstr>
      <vt:lpstr>Arial</vt:lpstr>
      <vt:lpstr>Helvetica Neue</vt:lpstr>
      <vt:lpstr>华文行楷</vt:lpstr>
      <vt:lpstr>微软雅黑</vt:lpstr>
      <vt:lpstr>Arial Unicode MS</vt:lpstr>
      <vt:lpstr>Times New Roman</vt:lpstr>
      <vt:lpstr>Helvetica Neue</vt:lpstr>
      <vt:lpstr>1_Office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Cheer</cp:lastModifiedBy>
  <cp:revision>3</cp:revision>
  <dcterms:created xsi:type="dcterms:W3CDTF">2017-11-23T11:36:58Z</dcterms:created>
  <dcterms:modified xsi:type="dcterms:W3CDTF">2017-11-23T11:39:36Z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2052-10.1.0.6929</vt:lpwstr>
  </property>
</Properties>
</file>